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66" r:id="rId6"/>
    <p:sldId id="276" r:id="rId7"/>
    <p:sldId id="263" r:id="rId8"/>
    <p:sldId id="258" r:id="rId9"/>
    <p:sldId id="275" r:id="rId10"/>
    <p:sldId id="264" r:id="rId11"/>
    <p:sldId id="267" r:id="rId12"/>
    <p:sldId id="273" r:id="rId13"/>
    <p:sldId id="271" r:id="rId14"/>
    <p:sldId id="272" r:id="rId15"/>
    <p:sldId id="270" r:id="rId16"/>
    <p:sldId id="268" r:id="rId17"/>
    <p:sldId id="269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1C6FD-45CD-444B-933B-BC6083D9B4BF}" type="datetimeFigureOut">
              <a:rPr lang="en-US" smtClean="0"/>
              <a:pPr/>
              <a:t>6/10/2010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E6AB3-9C05-42CE-B745-E7023C69A7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ICMEs and Magnetic Clouds Session Summary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017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Charlie </a:t>
            </a:r>
            <a:r>
              <a:rPr lang="en-US" dirty="0" err="1" smtClean="0">
                <a:solidFill>
                  <a:schemeClr val="tx1"/>
                </a:solidFill>
              </a:rPr>
              <a:t>Farrugia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 err="1" smtClean="0">
                <a:solidFill>
                  <a:schemeClr val="tx1"/>
                </a:solidFill>
              </a:rPr>
              <a:t>Lan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Jian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Apr 26, 2008</a:t>
            </a:r>
            <a:endParaRPr lang="en-US" dirty="0"/>
          </a:p>
        </p:txBody>
      </p:sp>
      <p:pic>
        <p:nvPicPr>
          <p:cNvPr id="4" name="Content Placeholder 3" descr="anim.tim-vel-coho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327" y="1295400"/>
            <a:ext cx="7772401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Jack Gosling: Small Flux Ropes, </a:t>
            </a:r>
            <a:r>
              <a:rPr lang="en-US" sz="3600" dirty="0" err="1" smtClean="0"/>
              <a:t>Torsional</a:t>
            </a:r>
            <a:r>
              <a:rPr lang="en-US" sz="3600" dirty="0" smtClean="0"/>
              <a:t> Alfven Waves, Reconnection Exhausts in Connection with ICMEs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214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of Crooker et al. Vortical Event with 12 January 2003 Flux Rope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7 panel Layout isee.jpg"/>
          <p:cNvPicPr>
            <a:picLocks noChangeAspect="1"/>
          </p:cNvPicPr>
          <p:nvPr/>
        </p:nvPicPr>
        <p:blipFill>
          <a:blip r:embed="rId2" cstate="print"/>
          <a:srcRect l="-79486" r="-79486"/>
          <a:stretch>
            <a:fillRect/>
          </a:stretch>
        </p:blipFill>
        <p:spPr>
          <a:xfrm>
            <a:off x="-2834681" y="1214250"/>
            <a:ext cx="9964421" cy="5480048"/>
          </a:xfrm>
          <a:prstGeom prst="rect">
            <a:avLst/>
          </a:prstGeom>
        </p:spPr>
      </p:pic>
      <p:pic>
        <p:nvPicPr>
          <p:cNvPr id="6" name="Content Placeholder 7" descr="5 panel Layout Wind w-labels.jpg"/>
          <p:cNvPicPr>
            <a:picLocks noChangeAspect="1"/>
          </p:cNvPicPr>
          <p:nvPr/>
        </p:nvPicPr>
        <p:blipFill>
          <a:blip r:embed="rId3" cstate="print"/>
          <a:srcRect l="-50007" r="-50007"/>
          <a:stretch>
            <a:fillRect/>
          </a:stretch>
        </p:blipFill>
        <p:spPr>
          <a:xfrm>
            <a:off x="2451027" y="1524000"/>
            <a:ext cx="8787734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08502" y="274638"/>
            <a:ext cx="67396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Sketch of the 12 January 2003 Flux Rope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7" descr="Figure 2 color new.tiff"/>
          <p:cNvPicPr>
            <a:picLocks noChangeAspect="1"/>
          </p:cNvPicPr>
          <p:nvPr/>
        </p:nvPicPr>
        <p:blipFill>
          <a:blip r:embed="rId2" cstate="print"/>
          <a:srcRect l="-108326" r="-108326"/>
          <a:stretch>
            <a:fillRect/>
          </a:stretch>
        </p:blipFill>
        <p:spPr>
          <a:xfrm rot="16200000">
            <a:off x="-944655" y="277306"/>
            <a:ext cx="11942552" cy="7320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MHD Reconstruction of the Flux Rope Field and Stream Lines at Wind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3" descr="Figure 5.tiff"/>
          <p:cNvPicPr>
            <a:picLocks noChangeAspect="1"/>
          </p:cNvPicPr>
          <p:nvPr/>
        </p:nvPicPr>
        <p:blipFill>
          <a:blip r:embed="rId2" cstate="print"/>
          <a:srcRect l="-22828" r="-22828"/>
          <a:stretch>
            <a:fillRect/>
          </a:stretch>
        </p:blipFill>
        <p:spPr>
          <a:xfrm>
            <a:off x="-1423878" y="1336789"/>
            <a:ext cx="9754719" cy="5364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7807" y="3384597"/>
            <a:ext cx="16182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Field lines in black</a:t>
            </a:r>
          </a:p>
          <a:p>
            <a:endParaRPr lang="en-US" sz="2400" dirty="0" smtClean="0"/>
          </a:p>
          <a:p>
            <a:r>
              <a:rPr lang="en-US" sz="2400" dirty="0" smtClean="0"/>
              <a:t>Stream lines in red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7807" y="1682125"/>
            <a:ext cx="2306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Planar Projections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5270"/>
            <a:ext cx="7772400" cy="1470025"/>
          </a:xfrm>
        </p:spPr>
        <p:txBody>
          <a:bodyPr/>
          <a:lstStyle/>
          <a:p>
            <a:r>
              <a:rPr lang="en-US" dirty="0" smtClean="0"/>
              <a:t>Alexis </a:t>
            </a:r>
            <a:r>
              <a:rPr lang="en-US" dirty="0" err="1" smtClean="0"/>
              <a:t>Roullard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041045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Joint in situ – imaging possibilities for understanding ICMEs with applications to small transients entrained in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stream interaction regions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D Drive\Nov 2007\ImageHI2B\ImageHI2B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838200" y="3974068"/>
            <a:ext cx="2743200" cy="2525027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1828800" y="5263408"/>
            <a:ext cx="4572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514600" y="4577610"/>
            <a:ext cx="533403" cy="22859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200" y="6196096"/>
            <a:ext cx="27432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  HI-2B 2008/06/03 01:29 UT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1355480" y="4870742"/>
            <a:ext cx="380998" cy="76198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4425208"/>
            <a:ext cx="138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Venus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819396" y="4958608"/>
            <a:ext cx="381004" cy="22859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64590" y="4577603"/>
            <a:ext cx="69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Earth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1905" y="4132076"/>
            <a:ext cx="83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sheath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7905" y="5503676"/>
            <a:ext cx="1224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CIR-MC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interaction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3" cstate="print"/>
          <a:srcRect l="50881" t="73135" r="8642" b="2554"/>
          <a:stretch>
            <a:fillRect/>
          </a:stretch>
        </p:blipFill>
        <p:spPr bwMode="auto">
          <a:xfrm>
            <a:off x="4800600" y="38100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066800" y="6477000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SECCHI HI-2B images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635832" y="6477000"/>
            <a:ext cx="389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of merged interaction region</a:t>
            </a:r>
            <a:endParaRPr lang="en-US" dirty="0"/>
          </a:p>
        </p:txBody>
      </p:sp>
      <p:pic>
        <p:nvPicPr>
          <p:cNvPr id="28" name="Picture 5" descr="\\cedar.nrl.navy.mil\pub\alexis\juneev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812581"/>
            <a:ext cx="2743200" cy="274320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72333" y="3479581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SECCHI HI-1A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339944" y="850006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884890" y="2667000"/>
            <a:ext cx="1146935" cy="392090"/>
          </a:xfrm>
          <a:custGeom>
            <a:avLst/>
            <a:gdLst>
              <a:gd name="connsiteX0" fmla="*/ 1124755 w 1126901"/>
              <a:gd name="connsiteY0" fmla="*/ 15025 h 403538"/>
              <a:gd name="connsiteX1" fmla="*/ 944451 w 1126901"/>
              <a:gd name="connsiteY1" fmla="*/ 285481 h 403538"/>
              <a:gd name="connsiteX2" fmla="*/ 558085 w 1126901"/>
              <a:gd name="connsiteY2" fmla="*/ 401391 h 403538"/>
              <a:gd name="connsiteX3" fmla="*/ 145961 w 1126901"/>
              <a:gd name="connsiteY3" fmla="*/ 272602 h 403538"/>
              <a:gd name="connsiteX4" fmla="*/ 17172 w 1126901"/>
              <a:gd name="connsiteY4" fmla="*/ 40782 h 403538"/>
              <a:gd name="connsiteX5" fmla="*/ 248992 w 1126901"/>
              <a:gd name="connsiteY5" fmla="*/ 246844 h 403538"/>
              <a:gd name="connsiteX6" fmla="*/ 635358 w 1126901"/>
              <a:gd name="connsiteY6" fmla="*/ 324118 h 403538"/>
              <a:gd name="connsiteX7" fmla="*/ 931572 w 1126901"/>
              <a:gd name="connsiteY7" fmla="*/ 195329 h 403538"/>
              <a:gd name="connsiteX8" fmla="*/ 1124755 w 1126901"/>
              <a:gd name="connsiteY8" fmla="*/ 15025 h 403538"/>
              <a:gd name="connsiteX0" fmla="*/ 1124755 w 1146935"/>
              <a:gd name="connsiteY0" fmla="*/ 3577 h 392090"/>
              <a:gd name="connsiteX1" fmla="*/ 1064654 w 1146935"/>
              <a:gd name="connsiteY1" fmla="*/ 162416 h 392090"/>
              <a:gd name="connsiteX2" fmla="*/ 944451 w 1146935"/>
              <a:gd name="connsiteY2" fmla="*/ 274033 h 392090"/>
              <a:gd name="connsiteX3" fmla="*/ 558085 w 1146935"/>
              <a:gd name="connsiteY3" fmla="*/ 389943 h 392090"/>
              <a:gd name="connsiteX4" fmla="*/ 145961 w 1146935"/>
              <a:gd name="connsiteY4" fmla="*/ 261154 h 392090"/>
              <a:gd name="connsiteX5" fmla="*/ 17172 w 1146935"/>
              <a:gd name="connsiteY5" fmla="*/ 29334 h 392090"/>
              <a:gd name="connsiteX6" fmla="*/ 248992 w 1146935"/>
              <a:gd name="connsiteY6" fmla="*/ 235396 h 392090"/>
              <a:gd name="connsiteX7" fmla="*/ 635358 w 1146935"/>
              <a:gd name="connsiteY7" fmla="*/ 312670 h 392090"/>
              <a:gd name="connsiteX8" fmla="*/ 931572 w 1146935"/>
              <a:gd name="connsiteY8" fmla="*/ 183881 h 392090"/>
              <a:gd name="connsiteX9" fmla="*/ 1124755 w 1146935"/>
              <a:gd name="connsiteY9" fmla="*/ 3577 h 39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35" h="392090">
                <a:moveTo>
                  <a:pt x="1124755" y="3577"/>
                </a:moveTo>
                <a:cubicBezTo>
                  <a:pt x="1146935" y="0"/>
                  <a:pt x="1094705" y="117340"/>
                  <a:pt x="1064654" y="162416"/>
                </a:cubicBezTo>
                <a:cubicBezTo>
                  <a:pt x="1034603" y="207492"/>
                  <a:pt x="1028879" y="236112"/>
                  <a:pt x="944451" y="274033"/>
                </a:cubicBezTo>
                <a:cubicBezTo>
                  <a:pt x="860023" y="311954"/>
                  <a:pt x="691167" y="392090"/>
                  <a:pt x="558085" y="389943"/>
                </a:cubicBezTo>
                <a:cubicBezTo>
                  <a:pt x="425003" y="387796"/>
                  <a:pt x="236113" y="321255"/>
                  <a:pt x="145961" y="261154"/>
                </a:cubicBezTo>
                <a:cubicBezTo>
                  <a:pt x="55809" y="201053"/>
                  <a:pt x="0" y="33627"/>
                  <a:pt x="17172" y="29334"/>
                </a:cubicBezTo>
                <a:cubicBezTo>
                  <a:pt x="34344" y="25041"/>
                  <a:pt x="145961" y="188173"/>
                  <a:pt x="248992" y="235396"/>
                </a:cubicBezTo>
                <a:cubicBezTo>
                  <a:pt x="352023" y="282619"/>
                  <a:pt x="521595" y="321256"/>
                  <a:pt x="635358" y="312670"/>
                </a:cubicBezTo>
                <a:cubicBezTo>
                  <a:pt x="749121" y="304084"/>
                  <a:pt x="850006" y="233250"/>
                  <a:pt x="931572" y="183881"/>
                </a:cubicBezTo>
                <a:cubicBezTo>
                  <a:pt x="1013138" y="134512"/>
                  <a:pt x="1102575" y="7154"/>
                  <a:pt x="1124755" y="3577"/>
                </a:cubicBezTo>
                <a:close/>
              </a:path>
            </a:pathLst>
          </a:custGeom>
          <a:solidFill>
            <a:srgbClr val="B2B2B2"/>
          </a:solidFill>
          <a:ln w="3175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019800" y="2667000"/>
            <a:ext cx="243944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6263745" y="2895600"/>
            <a:ext cx="304801" cy="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6568543" y="2743201"/>
            <a:ext cx="304804" cy="1524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635856" y="3059806"/>
            <a:ext cx="1618488" cy="533400"/>
          </a:xfrm>
          <a:custGeom>
            <a:avLst/>
            <a:gdLst>
              <a:gd name="connsiteX0" fmla="*/ 1124755 w 1126901"/>
              <a:gd name="connsiteY0" fmla="*/ 15025 h 403538"/>
              <a:gd name="connsiteX1" fmla="*/ 944451 w 1126901"/>
              <a:gd name="connsiteY1" fmla="*/ 285481 h 403538"/>
              <a:gd name="connsiteX2" fmla="*/ 558085 w 1126901"/>
              <a:gd name="connsiteY2" fmla="*/ 401391 h 403538"/>
              <a:gd name="connsiteX3" fmla="*/ 145961 w 1126901"/>
              <a:gd name="connsiteY3" fmla="*/ 272602 h 403538"/>
              <a:gd name="connsiteX4" fmla="*/ 17172 w 1126901"/>
              <a:gd name="connsiteY4" fmla="*/ 40782 h 403538"/>
              <a:gd name="connsiteX5" fmla="*/ 248992 w 1126901"/>
              <a:gd name="connsiteY5" fmla="*/ 246844 h 403538"/>
              <a:gd name="connsiteX6" fmla="*/ 635358 w 1126901"/>
              <a:gd name="connsiteY6" fmla="*/ 324118 h 403538"/>
              <a:gd name="connsiteX7" fmla="*/ 931572 w 1126901"/>
              <a:gd name="connsiteY7" fmla="*/ 195329 h 403538"/>
              <a:gd name="connsiteX8" fmla="*/ 1124755 w 1126901"/>
              <a:gd name="connsiteY8" fmla="*/ 15025 h 403538"/>
              <a:gd name="connsiteX0" fmla="*/ 1124755 w 1146935"/>
              <a:gd name="connsiteY0" fmla="*/ 3577 h 392090"/>
              <a:gd name="connsiteX1" fmla="*/ 1064654 w 1146935"/>
              <a:gd name="connsiteY1" fmla="*/ 162416 h 392090"/>
              <a:gd name="connsiteX2" fmla="*/ 944451 w 1146935"/>
              <a:gd name="connsiteY2" fmla="*/ 274033 h 392090"/>
              <a:gd name="connsiteX3" fmla="*/ 558085 w 1146935"/>
              <a:gd name="connsiteY3" fmla="*/ 389943 h 392090"/>
              <a:gd name="connsiteX4" fmla="*/ 145961 w 1146935"/>
              <a:gd name="connsiteY4" fmla="*/ 261154 h 392090"/>
              <a:gd name="connsiteX5" fmla="*/ 17172 w 1146935"/>
              <a:gd name="connsiteY5" fmla="*/ 29334 h 392090"/>
              <a:gd name="connsiteX6" fmla="*/ 248992 w 1146935"/>
              <a:gd name="connsiteY6" fmla="*/ 235396 h 392090"/>
              <a:gd name="connsiteX7" fmla="*/ 635358 w 1146935"/>
              <a:gd name="connsiteY7" fmla="*/ 312670 h 392090"/>
              <a:gd name="connsiteX8" fmla="*/ 931572 w 1146935"/>
              <a:gd name="connsiteY8" fmla="*/ 183881 h 392090"/>
              <a:gd name="connsiteX9" fmla="*/ 1124755 w 1146935"/>
              <a:gd name="connsiteY9" fmla="*/ 3577 h 39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6935" h="392090">
                <a:moveTo>
                  <a:pt x="1124755" y="3577"/>
                </a:moveTo>
                <a:cubicBezTo>
                  <a:pt x="1146935" y="0"/>
                  <a:pt x="1094705" y="117340"/>
                  <a:pt x="1064654" y="162416"/>
                </a:cubicBezTo>
                <a:cubicBezTo>
                  <a:pt x="1034603" y="207492"/>
                  <a:pt x="1028879" y="236112"/>
                  <a:pt x="944451" y="274033"/>
                </a:cubicBezTo>
                <a:cubicBezTo>
                  <a:pt x="860023" y="311954"/>
                  <a:pt x="691167" y="392090"/>
                  <a:pt x="558085" y="389943"/>
                </a:cubicBezTo>
                <a:cubicBezTo>
                  <a:pt x="425003" y="387796"/>
                  <a:pt x="236113" y="321255"/>
                  <a:pt x="145961" y="261154"/>
                </a:cubicBezTo>
                <a:cubicBezTo>
                  <a:pt x="55809" y="201053"/>
                  <a:pt x="0" y="33627"/>
                  <a:pt x="17172" y="29334"/>
                </a:cubicBezTo>
                <a:cubicBezTo>
                  <a:pt x="34344" y="25041"/>
                  <a:pt x="145961" y="188173"/>
                  <a:pt x="248992" y="235396"/>
                </a:cubicBezTo>
                <a:cubicBezTo>
                  <a:pt x="352023" y="282619"/>
                  <a:pt x="521595" y="321256"/>
                  <a:pt x="635358" y="312670"/>
                </a:cubicBezTo>
                <a:cubicBezTo>
                  <a:pt x="749121" y="304084"/>
                  <a:pt x="850006" y="233250"/>
                  <a:pt x="931572" y="183881"/>
                </a:cubicBezTo>
                <a:cubicBezTo>
                  <a:pt x="1013138" y="134512"/>
                  <a:pt x="1102575" y="7154"/>
                  <a:pt x="1124755" y="3577"/>
                </a:cubicBezTo>
                <a:close/>
              </a:path>
            </a:pathLst>
          </a:custGeom>
          <a:solidFill>
            <a:srgbClr val="B2B2B2"/>
          </a:solidFill>
          <a:ln w="31750">
            <a:solidFill>
              <a:srgbClr val="B2B2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6269647" y="3663503"/>
            <a:ext cx="292994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5501744" y="3212206"/>
            <a:ext cx="228600" cy="2167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597441" y="685800"/>
            <a:ext cx="1669603" cy="2836572"/>
          </a:xfrm>
          <a:custGeom>
            <a:avLst/>
            <a:gdLst>
              <a:gd name="connsiteX0" fmla="*/ 888643 w 1669961"/>
              <a:gd name="connsiteY0" fmla="*/ 0 h 2680952"/>
              <a:gd name="connsiteX1" fmla="*/ 1661375 w 1669961"/>
              <a:gd name="connsiteY1" fmla="*/ 1764406 h 2680952"/>
              <a:gd name="connsiteX2" fmla="*/ 940158 w 1669961"/>
              <a:gd name="connsiteY2" fmla="*/ 2653048 h 2680952"/>
              <a:gd name="connsiteX3" fmla="*/ 25758 w 1669961"/>
              <a:gd name="connsiteY3" fmla="*/ 1931831 h 2680952"/>
              <a:gd name="connsiteX4" fmla="*/ 785612 w 1669961"/>
              <a:gd name="connsiteY4" fmla="*/ 64395 h 2680952"/>
              <a:gd name="connsiteX5" fmla="*/ 785612 w 1669961"/>
              <a:gd name="connsiteY5" fmla="*/ 64395 h 2680952"/>
              <a:gd name="connsiteX0" fmla="*/ 888643 w 1682840"/>
              <a:gd name="connsiteY0" fmla="*/ 0 h 2658414"/>
              <a:gd name="connsiteX1" fmla="*/ 1674254 w 1682840"/>
              <a:gd name="connsiteY1" fmla="*/ 1899634 h 2658414"/>
              <a:gd name="connsiteX2" fmla="*/ 940158 w 1682840"/>
              <a:gd name="connsiteY2" fmla="*/ 2653048 h 2658414"/>
              <a:gd name="connsiteX3" fmla="*/ 25758 w 1682840"/>
              <a:gd name="connsiteY3" fmla="*/ 1931831 h 2658414"/>
              <a:gd name="connsiteX4" fmla="*/ 785612 w 1682840"/>
              <a:gd name="connsiteY4" fmla="*/ 64395 h 2658414"/>
              <a:gd name="connsiteX5" fmla="*/ 785612 w 1682840"/>
              <a:gd name="connsiteY5" fmla="*/ 64395 h 2658414"/>
              <a:gd name="connsiteX0" fmla="*/ 883992 w 1673538"/>
              <a:gd name="connsiteY0" fmla="*/ 0 h 2667000"/>
              <a:gd name="connsiteX1" fmla="*/ 1669603 w 1673538"/>
              <a:gd name="connsiteY1" fmla="*/ 1899634 h 2667000"/>
              <a:gd name="connsiteX2" fmla="*/ 907602 w 1673538"/>
              <a:gd name="connsiteY2" fmla="*/ 2661634 h 2667000"/>
              <a:gd name="connsiteX3" fmla="*/ 21107 w 1673538"/>
              <a:gd name="connsiteY3" fmla="*/ 1931831 h 2667000"/>
              <a:gd name="connsiteX4" fmla="*/ 780961 w 1673538"/>
              <a:gd name="connsiteY4" fmla="*/ 64395 h 2667000"/>
              <a:gd name="connsiteX5" fmla="*/ 780961 w 1673538"/>
              <a:gd name="connsiteY5" fmla="*/ 64395 h 2667000"/>
              <a:gd name="connsiteX0" fmla="*/ 883992 w 1669603"/>
              <a:gd name="connsiteY0" fmla="*/ 245772 h 2912772"/>
              <a:gd name="connsiteX1" fmla="*/ 907602 w 1669603"/>
              <a:gd name="connsiteY1" fmla="*/ 316606 h 2912772"/>
              <a:gd name="connsiteX2" fmla="*/ 1669603 w 1669603"/>
              <a:gd name="connsiteY2" fmla="*/ 2145406 h 2912772"/>
              <a:gd name="connsiteX3" fmla="*/ 907602 w 1669603"/>
              <a:gd name="connsiteY3" fmla="*/ 2907406 h 2912772"/>
              <a:gd name="connsiteX4" fmla="*/ 21107 w 1669603"/>
              <a:gd name="connsiteY4" fmla="*/ 2177603 h 2912772"/>
              <a:gd name="connsiteX5" fmla="*/ 780961 w 1669603"/>
              <a:gd name="connsiteY5" fmla="*/ 310167 h 2912772"/>
              <a:gd name="connsiteX6" fmla="*/ 780961 w 1669603"/>
              <a:gd name="connsiteY6" fmla="*/ 310167 h 2912772"/>
              <a:gd name="connsiteX0" fmla="*/ 871292 w 1669603"/>
              <a:gd name="connsiteY0" fmla="*/ 245772 h 2836572"/>
              <a:gd name="connsiteX1" fmla="*/ 894902 w 1669603"/>
              <a:gd name="connsiteY1" fmla="*/ 316606 h 2836572"/>
              <a:gd name="connsiteX2" fmla="*/ 1656903 w 1669603"/>
              <a:gd name="connsiteY2" fmla="*/ 2145406 h 2836572"/>
              <a:gd name="connsiteX3" fmla="*/ 818703 w 1669603"/>
              <a:gd name="connsiteY3" fmla="*/ 2831206 h 2836572"/>
              <a:gd name="connsiteX4" fmla="*/ 8407 w 1669603"/>
              <a:gd name="connsiteY4" fmla="*/ 2177603 h 2836572"/>
              <a:gd name="connsiteX5" fmla="*/ 768261 w 1669603"/>
              <a:gd name="connsiteY5" fmla="*/ 310167 h 2836572"/>
              <a:gd name="connsiteX6" fmla="*/ 768261 w 1669603"/>
              <a:gd name="connsiteY6" fmla="*/ 310167 h 28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9603" h="2836572">
                <a:moveTo>
                  <a:pt x="871292" y="245772"/>
                </a:moveTo>
                <a:cubicBezTo>
                  <a:pt x="877731" y="247918"/>
                  <a:pt x="763967" y="0"/>
                  <a:pt x="894902" y="316606"/>
                </a:cubicBezTo>
                <a:cubicBezTo>
                  <a:pt x="1025837" y="633212"/>
                  <a:pt x="1669603" y="1726306"/>
                  <a:pt x="1656903" y="2145406"/>
                </a:cubicBezTo>
                <a:cubicBezTo>
                  <a:pt x="1644203" y="2564506"/>
                  <a:pt x="1093452" y="2825840"/>
                  <a:pt x="818703" y="2831206"/>
                </a:cubicBezTo>
                <a:cubicBezTo>
                  <a:pt x="543954" y="2836572"/>
                  <a:pt x="16814" y="2597776"/>
                  <a:pt x="8407" y="2177603"/>
                </a:cubicBezTo>
                <a:cubicBezTo>
                  <a:pt x="0" y="1757430"/>
                  <a:pt x="768261" y="310167"/>
                  <a:pt x="768261" y="310167"/>
                </a:cubicBezTo>
                <a:lnTo>
                  <a:pt x="768261" y="310167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806544" y="6858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 rot="11035858">
            <a:off x="7169265" y="3037820"/>
            <a:ext cx="372963" cy="201407"/>
          </a:xfrm>
          <a:custGeom>
            <a:avLst/>
            <a:gdLst>
              <a:gd name="connsiteX0" fmla="*/ 0 w 540913"/>
              <a:gd name="connsiteY0" fmla="*/ 255430 h 339143"/>
              <a:gd name="connsiteX1" fmla="*/ 193183 w 540913"/>
              <a:gd name="connsiteY1" fmla="*/ 319825 h 339143"/>
              <a:gd name="connsiteX2" fmla="*/ 180304 w 540913"/>
              <a:gd name="connsiteY2" fmla="*/ 139521 h 339143"/>
              <a:gd name="connsiteX3" fmla="*/ 347730 w 540913"/>
              <a:gd name="connsiteY3" fmla="*/ 165278 h 339143"/>
              <a:gd name="connsiteX4" fmla="*/ 399245 w 540913"/>
              <a:gd name="connsiteY4" fmla="*/ 23611 h 339143"/>
              <a:gd name="connsiteX5" fmla="*/ 540913 w 540913"/>
              <a:gd name="connsiteY5" fmla="*/ 23611 h 339143"/>
              <a:gd name="connsiteX0" fmla="*/ 0 w 540913"/>
              <a:gd name="connsiteY0" fmla="*/ 231819 h 315532"/>
              <a:gd name="connsiteX1" fmla="*/ 193183 w 540913"/>
              <a:gd name="connsiteY1" fmla="*/ 296214 h 315532"/>
              <a:gd name="connsiteX2" fmla="*/ 180304 w 540913"/>
              <a:gd name="connsiteY2" fmla="*/ 115910 h 315532"/>
              <a:gd name="connsiteX3" fmla="*/ 347730 w 540913"/>
              <a:gd name="connsiteY3" fmla="*/ 141667 h 315532"/>
              <a:gd name="connsiteX4" fmla="*/ 540913 w 540913"/>
              <a:gd name="connsiteY4" fmla="*/ 0 h 3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13" h="315532">
                <a:moveTo>
                  <a:pt x="0" y="231819"/>
                </a:moveTo>
                <a:cubicBezTo>
                  <a:pt x="81566" y="273675"/>
                  <a:pt x="163132" y="315532"/>
                  <a:pt x="193183" y="296214"/>
                </a:cubicBezTo>
                <a:cubicBezTo>
                  <a:pt x="223234" y="276896"/>
                  <a:pt x="154546" y="141668"/>
                  <a:pt x="180304" y="115910"/>
                </a:cubicBezTo>
                <a:cubicBezTo>
                  <a:pt x="206062" y="90152"/>
                  <a:pt x="287629" y="160985"/>
                  <a:pt x="347730" y="141667"/>
                </a:cubicBezTo>
                <a:cubicBezTo>
                  <a:pt x="407832" y="122349"/>
                  <a:pt x="500667" y="29514"/>
                  <a:pt x="54091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543800" y="2743200"/>
            <a:ext cx="1301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a</a:t>
            </a:r>
            <a:r>
              <a:rPr lang="en-US" sz="1600" i="1" dirty="0" smtClean="0"/>
              <a:t>ccumulated </a:t>
            </a:r>
          </a:p>
          <a:p>
            <a:pPr algn="ctr"/>
            <a:r>
              <a:rPr lang="en-US" sz="1600" i="1" dirty="0" smtClean="0"/>
              <a:t>plasma</a:t>
            </a:r>
            <a:endParaRPr lang="en-US" sz="1600" i="1" dirty="0"/>
          </a:p>
        </p:txBody>
      </p:sp>
      <p:sp>
        <p:nvSpPr>
          <p:cNvPr id="42" name="Freeform 41"/>
          <p:cNvSpPr/>
          <p:nvPr/>
        </p:nvSpPr>
        <p:spPr>
          <a:xfrm>
            <a:off x="5882744" y="914400"/>
            <a:ext cx="1143000" cy="2133601"/>
          </a:xfrm>
          <a:custGeom>
            <a:avLst/>
            <a:gdLst>
              <a:gd name="connsiteX0" fmla="*/ 888643 w 1669961"/>
              <a:gd name="connsiteY0" fmla="*/ 0 h 2680952"/>
              <a:gd name="connsiteX1" fmla="*/ 1661375 w 1669961"/>
              <a:gd name="connsiteY1" fmla="*/ 1764406 h 2680952"/>
              <a:gd name="connsiteX2" fmla="*/ 940158 w 1669961"/>
              <a:gd name="connsiteY2" fmla="*/ 2653048 h 2680952"/>
              <a:gd name="connsiteX3" fmla="*/ 25758 w 1669961"/>
              <a:gd name="connsiteY3" fmla="*/ 1931831 h 2680952"/>
              <a:gd name="connsiteX4" fmla="*/ 785612 w 1669961"/>
              <a:gd name="connsiteY4" fmla="*/ 64395 h 2680952"/>
              <a:gd name="connsiteX5" fmla="*/ 785612 w 1669961"/>
              <a:gd name="connsiteY5" fmla="*/ 64395 h 2680952"/>
              <a:gd name="connsiteX0" fmla="*/ 888643 w 1682840"/>
              <a:gd name="connsiteY0" fmla="*/ 0 h 2658414"/>
              <a:gd name="connsiteX1" fmla="*/ 1674254 w 1682840"/>
              <a:gd name="connsiteY1" fmla="*/ 1899634 h 2658414"/>
              <a:gd name="connsiteX2" fmla="*/ 940158 w 1682840"/>
              <a:gd name="connsiteY2" fmla="*/ 2653048 h 2658414"/>
              <a:gd name="connsiteX3" fmla="*/ 25758 w 1682840"/>
              <a:gd name="connsiteY3" fmla="*/ 1931831 h 2658414"/>
              <a:gd name="connsiteX4" fmla="*/ 785612 w 1682840"/>
              <a:gd name="connsiteY4" fmla="*/ 64395 h 2658414"/>
              <a:gd name="connsiteX5" fmla="*/ 785612 w 1682840"/>
              <a:gd name="connsiteY5" fmla="*/ 64395 h 2658414"/>
              <a:gd name="connsiteX0" fmla="*/ 883992 w 1673538"/>
              <a:gd name="connsiteY0" fmla="*/ 0 h 2667000"/>
              <a:gd name="connsiteX1" fmla="*/ 1669603 w 1673538"/>
              <a:gd name="connsiteY1" fmla="*/ 1899634 h 2667000"/>
              <a:gd name="connsiteX2" fmla="*/ 907602 w 1673538"/>
              <a:gd name="connsiteY2" fmla="*/ 2661634 h 2667000"/>
              <a:gd name="connsiteX3" fmla="*/ 21107 w 1673538"/>
              <a:gd name="connsiteY3" fmla="*/ 1931831 h 2667000"/>
              <a:gd name="connsiteX4" fmla="*/ 780961 w 1673538"/>
              <a:gd name="connsiteY4" fmla="*/ 64395 h 2667000"/>
              <a:gd name="connsiteX5" fmla="*/ 780961 w 1673538"/>
              <a:gd name="connsiteY5" fmla="*/ 64395 h 2667000"/>
              <a:gd name="connsiteX0" fmla="*/ 883992 w 1669603"/>
              <a:gd name="connsiteY0" fmla="*/ 245772 h 2912772"/>
              <a:gd name="connsiteX1" fmla="*/ 907602 w 1669603"/>
              <a:gd name="connsiteY1" fmla="*/ 316606 h 2912772"/>
              <a:gd name="connsiteX2" fmla="*/ 1669603 w 1669603"/>
              <a:gd name="connsiteY2" fmla="*/ 2145406 h 2912772"/>
              <a:gd name="connsiteX3" fmla="*/ 907602 w 1669603"/>
              <a:gd name="connsiteY3" fmla="*/ 2907406 h 2912772"/>
              <a:gd name="connsiteX4" fmla="*/ 21107 w 1669603"/>
              <a:gd name="connsiteY4" fmla="*/ 2177603 h 2912772"/>
              <a:gd name="connsiteX5" fmla="*/ 780961 w 1669603"/>
              <a:gd name="connsiteY5" fmla="*/ 310167 h 2912772"/>
              <a:gd name="connsiteX6" fmla="*/ 780961 w 1669603"/>
              <a:gd name="connsiteY6" fmla="*/ 310167 h 2912772"/>
              <a:gd name="connsiteX0" fmla="*/ 883992 w 1447800"/>
              <a:gd name="connsiteY0" fmla="*/ 243804 h 2912772"/>
              <a:gd name="connsiteX1" fmla="*/ 907602 w 1447800"/>
              <a:gd name="connsiteY1" fmla="*/ 314638 h 2912772"/>
              <a:gd name="connsiteX2" fmla="*/ 1447800 w 1447800"/>
              <a:gd name="connsiteY2" fmla="*/ 2131632 h 2912772"/>
              <a:gd name="connsiteX3" fmla="*/ 907602 w 1447800"/>
              <a:gd name="connsiteY3" fmla="*/ 2905438 h 2912772"/>
              <a:gd name="connsiteX4" fmla="*/ 21107 w 1447800"/>
              <a:gd name="connsiteY4" fmla="*/ 2175635 h 2912772"/>
              <a:gd name="connsiteX5" fmla="*/ 780961 w 1447800"/>
              <a:gd name="connsiteY5" fmla="*/ 308199 h 2912772"/>
              <a:gd name="connsiteX6" fmla="*/ 780961 w 1447800"/>
              <a:gd name="connsiteY6" fmla="*/ 308199 h 2912772"/>
              <a:gd name="connsiteX0" fmla="*/ 885125 w 1450066"/>
              <a:gd name="connsiteY0" fmla="*/ 243804 h 2596166"/>
              <a:gd name="connsiteX1" fmla="*/ 908735 w 1450066"/>
              <a:gd name="connsiteY1" fmla="*/ 314638 h 2596166"/>
              <a:gd name="connsiteX2" fmla="*/ 1448933 w 1450066"/>
              <a:gd name="connsiteY2" fmla="*/ 2131632 h 2596166"/>
              <a:gd name="connsiteX3" fmla="*/ 915533 w 1450066"/>
              <a:gd name="connsiteY3" fmla="*/ 2588832 h 2596166"/>
              <a:gd name="connsiteX4" fmla="*/ 22240 w 1450066"/>
              <a:gd name="connsiteY4" fmla="*/ 2175635 h 2596166"/>
              <a:gd name="connsiteX5" fmla="*/ 782094 w 1450066"/>
              <a:gd name="connsiteY5" fmla="*/ 308199 h 2596166"/>
              <a:gd name="connsiteX6" fmla="*/ 782094 w 1450066"/>
              <a:gd name="connsiteY6" fmla="*/ 308199 h 2596166"/>
              <a:gd name="connsiteX0" fmla="*/ 601432 w 1166373"/>
              <a:gd name="connsiteY0" fmla="*/ 243804 h 2601532"/>
              <a:gd name="connsiteX1" fmla="*/ 625042 w 1166373"/>
              <a:gd name="connsiteY1" fmla="*/ 314638 h 2601532"/>
              <a:gd name="connsiteX2" fmla="*/ 1165240 w 1166373"/>
              <a:gd name="connsiteY2" fmla="*/ 2131632 h 2601532"/>
              <a:gd name="connsiteX3" fmla="*/ 631840 w 1166373"/>
              <a:gd name="connsiteY3" fmla="*/ 2588832 h 2601532"/>
              <a:gd name="connsiteX4" fmla="*/ 22240 w 1166373"/>
              <a:gd name="connsiteY4" fmla="*/ 2055432 h 2601532"/>
              <a:gd name="connsiteX5" fmla="*/ 498401 w 1166373"/>
              <a:gd name="connsiteY5" fmla="*/ 308199 h 2601532"/>
              <a:gd name="connsiteX6" fmla="*/ 498401 w 1166373"/>
              <a:gd name="connsiteY6" fmla="*/ 308199 h 2601532"/>
              <a:gd name="connsiteX0" fmla="*/ 601432 w 1166373"/>
              <a:gd name="connsiteY0" fmla="*/ 231104 h 2576132"/>
              <a:gd name="connsiteX1" fmla="*/ 625042 w 1166373"/>
              <a:gd name="connsiteY1" fmla="*/ 301938 h 2576132"/>
              <a:gd name="connsiteX2" fmla="*/ 1165240 w 1166373"/>
              <a:gd name="connsiteY2" fmla="*/ 2042732 h 2576132"/>
              <a:gd name="connsiteX3" fmla="*/ 631840 w 1166373"/>
              <a:gd name="connsiteY3" fmla="*/ 2576132 h 2576132"/>
              <a:gd name="connsiteX4" fmla="*/ 22240 w 1166373"/>
              <a:gd name="connsiteY4" fmla="*/ 2042732 h 2576132"/>
              <a:gd name="connsiteX5" fmla="*/ 498401 w 1166373"/>
              <a:gd name="connsiteY5" fmla="*/ 295499 h 2576132"/>
              <a:gd name="connsiteX6" fmla="*/ 498401 w 1166373"/>
              <a:gd name="connsiteY6" fmla="*/ 295499 h 2576132"/>
              <a:gd name="connsiteX0" fmla="*/ 588732 w 1164107"/>
              <a:gd name="connsiteY0" fmla="*/ 231104 h 2499932"/>
              <a:gd name="connsiteX1" fmla="*/ 612342 w 1164107"/>
              <a:gd name="connsiteY1" fmla="*/ 301938 h 2499932"/>
              <a:gd name="connsiteX2" fmla="*/ 1152540 w 1164107"/>
              <a:gd name="connsiteY2" fmla="*/ 2042732 h 2499932"/>
              <a:gd name="connsiteX3" fmla="*/ 542940 w 1164107"/>
              <a:gd name="connsiteY3" fmla="*/ 2499932 h 2499932"/>
              <a:gd name="connsiteX4" fmla="*/ 9540 w 1164107"/>
              <a:gd name="connsiteY4" fmla="*/ 2042732 h 2499932"/>
              <a:gd name="connsiteX5" fmla="*/ 485701 w 1164107"/>
              <a:gd name="connsiteY5" fmla="*/ 295499 h 2499932"/>
              <a:gd name="connsiteX6" fmla="*/ 485701 w 1164107"/>
              <a:gd name="connsiteY6" fmla="*/ 295499 h 2499932"/>
              <a:gd name="connsiteX0" fmla="*/ 588732 w 1164107"/>
              <a:gd name="connsiteY0" fmla="*/ 231104 h 2499932"/>
              <a:gd name="connsiteX1" fmla="*/ 612342 w 1164107"/>
              <a:gd name="connsiteY1" fmla="*/ 301938 h 2499932"/>
              <a:gd name="connsiteX2" fmla="*/ 1152540 w 1164107"/>
              <a:gd name="connsiteY2" fmla="*/ 2042732 h 2499932"/>
              <a:gd name="connsiteX3" fmla="*/ 542940 w 1164107"/>
              <a:gd name="connsiteY3" fmla="*/ 2499932 h 2499932"/>
              <a:gd name="connsiteX4" fmla="*/ 9540 w 1164107"/>
              <a:gd name="connsiteY4" fmla="*/ 2042732 h 2499932"/>
              <a:gd name="connsiteX5" fmla="*/ 485701 w 1164107"/>
              <a:gd name="connsiteY5" fmla="*/ 295499 h 2499932"/>
              <a:gd name="connsiteX6" fmla="*/ 542940 w 1164107"/>
              <a:gd name="connsiteY6" fmla="*/ 288482 h 2499932"/>
              <a:gd name="connsiteX0" fmla="*/ 542940 w 1164107"/>
              <a:gd name="connsiteY0" fmla="*/ 344736 h 2477206"/>
              <a:gd name="connsiteX1" fmla="*/ 612342 w 1164107"/>
              <a:gd name="connsiteY1" fmla="*/ 279212 h 2477206"/>
              <a:gd name="connsiteX2" fmla="*/ 1152540 w 1164107"/>
              <a:gd name="connsiteY2" fmla="*/ 2020006 h 2477206"/>
              <a:gd name="connsiteX3" fmla="*/ 542940 w 1164107"/>
              <a:gd name="connsiteY3" fmla="*/ 2477206 h 2477206"/>
              <a:gd name="connsiteX4" fmla="*/ 9540 w 1164107"/>
              <a:gd name="connsiteY4" fmla="*/ 2020006 h 2477206"/>
              <a:gd name="connsiteX5" fmla="*/ 485701 w 1164107"/>
              <a:gd name="connsiteY5" fmla="*/ 272773 h 2477206"/>
              <a:gd name="connsiteX6" fmla="*/ 542940 w 1164107"/>
              <a:gd name="connsiteY6" fmla="*/ 265756 h 2477206"/>
              <a:gd name="connsiteX0" fmla="*/ 542940 w 1152540"/>
              <a:gd name="connsiteY0" fmla="*/ 358193 h 2490663"/>
              <a:gd name="connsiteX1" fmla="*/ 542940 w 1152540"/>
              <a:gd name="connsiteY1" fmla="*/ 279212 h 2490663"/>
              <a:gd name="connsiteX2" fmla="*/ 1152540 w 1152540"/>
              <a:gd name="connsiteY2" fmla="*/ 2033463 h 2490663"/>
              <a:gd name="connsiteX3" fmla="*/ 542940 w 1152540"/>
              <a:gd name="connsiteY3" fmla="*/ 2490663 h 2490663"/>
              <a:gd name="connsiteX4" fmla="*/ 9540 w 1152540"/>
              <a:gd name="connsiteY4" fmla="*/ 2033463 h 2490663"/>
              <a:gd name="connsiteX5" fmla="*/ 485701 w 1152540"/>
              <a:gd name="connsiteY5" fmla="*/ 286230 h 2490663"/>
              <a:gd name="connsiteX6" fmla="*/ 542940 w 1152540"/>
              <a:gd name="connsiteY6" fmla="*/ 279213 h 2490663"/>
              <a:gd name="connsiteX0" fmla="*/ 542940 w 1152540"/>
              <a:gd name="connsiteY0" fmla="*/ 358193 h 2490663"/>
              <a:gd name="connsiteX1" fmla="*/ 542940 w 1152540"/>
              <a:gd name="connsiteY1" fmla="*/ 279212 h 2490663"/>
              <a:gd name="connsiteX2" fmla="*/ 1152540 w 1152540"/>
              <a:gd name="connsiteY2" fmla="*/ 2033463 h 2490663"/>
              <a:gd name="connsiteX3" fmla="*/ 542940 w 1152540"/>
              <a:gd name="connsiteY3" fmla="*/ 2490663 h 2490663"/>
              <a:gd name="connsiteX4" fmla="*/ 9540 w 1152540"/>
              <a:gd name="connsiteY4" fmla="*/ 2033463 h 2490663"/>
              <a:gd name="connsiteX5" fmla="*/ 485701 w 1152540"/>
              <a:gd name="connsiteY5" fmla="*/ 286230 h 2490663"/>
              <a:gd name="connsiteX0" fmla="*/ 558800 w 1168400"/>
              <a:gd name="connsiteY0" fmla="*/ 358193 h 2490663"/>
              <a:gd name="connsiteX1" fmla="*/ 558800 w 1168400"/>
              <a:gd name="connsiteY1" fmla="*/ 279212 h 2490663"/>
              <a:gd name="connsiteX2" fmla="*/ 1168400 w 1168400"/>
              <a:gd name="connsiteY2" fmla="*/ 2033463 h 2490663"/>
              <a:gd name="connsiteX3" fmla="*/ 558800 w 1168400"/>
              <a:gd name="connsiteY3" fmla="*/ 2490663 h 2490663"/>
              <a:gd name="connsiteX4" fmla="*/ 25400 w 1168400"/>
              <a:gd name="connsiteY4" fmla="*/ 2033463 h 2490663"/>
              <a:gd name="connsiteX5" fmla="*/ 406400 w 1168400"/>
              <a:gd name="connsiteY5" fmla="*/ 279212 h 2490663"/>
              <a:gd name="connsiteX0" fmla="*/ 558800 w 1168400"/>
              <a:gd name="connsiteY0" fmla="*/ 78981 h 2211451"/>
              <a:gd name="connsiteX1" fmla="*/ 1168400 w 1168400"/>
              <a:gd name="connsiteY1" fmla="*/ 1754251 h 2211451"/>
              <a:gd name="connsiteX2" fmla="*/ 558800 w 1168400"/>
              <a:gd name="connsiteY2" fmla="*/ 2211451 h 2211451"/>
              <a:gd name="connsiteX3" fmla="*/ 25400 w 1168400"/>
              <a:gd name="connsiteY3" fmla="*/ 1754251 h 2211451"/>
              <a:gd name="connsiteX4" fmla="*/ 406400 w 1168400"/>
              <a:gd name="connsiteY4" fmla="*/ 0 h 2211451"/>
              <a:gd name="connsiteX0" fmla="*/ 558800 w 1168400"/>
              <a:gd name="connsiteY0" fmla="*/ 0 h 2211452"/>
              <a:gd name="connsiteX1" fmla="*/ 1168400 w 1168400"/>
              <a:gd name="connsiteY1" fmla="*/ 1754252 h 2211452"/>
              <a:gd name="connsiteX2" fmla="*/ 558800 w 1168400"/>
              <a:gd name="connsiteY2" fmla="*/ 2211452 h 2211452"/>
              <a:gd name="connsiteX3" fmla="*/ 25400 w 1168400"/>
              <a:gd name="connsiteY3" fmla="*/ 1754252 h 2211452"/>
              <a:gd name="connsiteX4" fmla="*/ 406400 w 1168400"/>
              <a:gd name="connsiteY4" fmla="*/ 1 h 2211452"/>
              <a:gd name="connsiteX0" fmla="*/ 546100 w 1155700"/>
              <a:gd name="connsiteY0" fmla="*/ 0 h 2211452"/>
              <a:gd name="connsiteX1" fmla="*/ 1155700 w 1155700"/>
              <a:gd name="connsiteY1" fmla="*/ 1754252 h 2211452"/>
              <a:gd name="connsiteX2" fmla="*/ 546100 w 1155700"/>
              <a:gd name="connsiteY2" fmla="*/ 2211452 h 2211452"/>
              <a:gd name="connsiteX3" fmla="*/ 12700 w 1155700"/>
              <a:gd name="connsiteY3" fmla="*/ 1754252 h 2211452"/>
              <a:gd name="connsiteX4" fmla="*/ 469900 w 1155700"/>
              <a:gd name="connsiteY4" fmla="*/ 1 h 2211452"/>
              <a:gd name="connsiteX0" fmla="*/ 533400 w 1143000"/>
              <a:gd name="connsiteY0" fmla="*/ 0 h 2211452"/>
              <a:gd name="connsiteX1" fmla="*/ 1143000 w 1143000"/>
              <a:gd name="connsiteY1" fmla="*/ 1754252 h 2211452"/>
              <a:gd name="connsiteX2" fmla="*/ 533400 w 1143000"/>
              <a:gd name="connsiteY2" fmla="*/ 2211452 h 2211452"/>
              <a:gd name="connsiteX3" fmla="*/ 0 w 1143000"/>
              <a:gd name="connsiteY3" fmla="*/ 1754252 h 2211452"/>
              <a:gd name="connsiteX4" fmla="*/ 533400 w 1143000"/>
              <a:gd name="connsiteY4" fmla="*/ 0 h 221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2211452">
                <a:moveTo>
                  <a:pt x="533400" y="0"/>
                </a:moveTo>
                <a:cubicBezTo>
                  <a:pt x="660400" y="349015"/>
                  <a:pt x="1143000" y="1385677"/>
                  <a:pt x="1143000" y="1754252"/>
                </a:cubicBezTo>
                <a:cubicBezTo>
                  <a:pt x="1143000" y="2122827"/>
                  <a:pt x="723900" y="2211452"/>
                  <a:pt x="533400" y="2211452"/>
                </a:cubicBezTo>
                <a:cubicBezTo>
                  <a:pt x="342900" y="2211452"/>
                  <a:pt x="0" y="2122827"/>
                  <a:pt x="0" y="1754252"/>
                </a:cubicBezTo>
                <a:cubicBezTo>
                  <a:pt x="0" y="1385677"/>
                  <a:pt x="454040" y="291206"/>
                  <a:pt x="533400" y="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>
            <a:off x="6852008" y="3404616"/>
            <a:ext cx="304804" cy="15240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806736" y="3011269"/>
            <a:ext cx="1157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e</a:t>
            </a:r>
            <a:r>
              <a:rPr lang="en-US" b="1" dirty="0" smtClean="0"/>
              <a:t>xpansion</a:t>
            </a:r>
            <a:endParaRPr lang="en-US" b="1" dirty="0"/>
          </a:p>
        </p:txBody>
      </p:sp>
      <p:sp>
        <p:nvSpPr>
          <p:cNvPr id="45" name="Freeform 44"/>
          <p:cNvSpPr/>
          <p:nvPr/>
        </p:nvSpPr>
        <p:spPr>
          <a:xfrm rot="3846158">
            <a:off x="5410205" y="2583838"/>
            <a:ext cx="372963" cy="201407"/>
          </a:xfrm>
          <a:custGeom>
            <a:avLst/>
            <a:gdLst>
              <a:gd name="connsiteX0" fmla="*/ 0 w 540913"/>
              <a:gd name="connsiteY0" fmla="*/ 255430 h 339143"/>
              <a:gd name="connsiteX1" fmla="*/ 193183 w 540913"/>
              <a:gd name="connsiteY1" fmla="*/ 319825 h 339143"/>
              <a:gd name="connsiteX2" fmla="*/ 180304 w 540913"/>
              <a:gd name="connsiteY2" fmla="*/ 139521 h 339143"/>
              <a:gd name="connsiteX3" fmla="*/ 347730 w 540913"/>
              <a:gd name="connsiteY3" fmla="*/ 165278 h 339143"/>
              <a:gd name="connsiteX4" fmla="*/ 399245 w 540913"/>
              <a:gd name="connsiteY4" fmla="*/ 23611 h 339143"/>
              <a:gd name="connsiteX5" fmla="*/ 540913 w 540913"/>
              <a:gd name="connsiteY5" fmla="*/ 23611 h 339143"/>
              <a:gd name="connsiteX0" fmla="*/ 0 w 540913"/>
              <a:gd name="connsiteY0" fmla="*/ 231819 h 315532"/>
              <a:gd name="connsiteX1" fmla="*/ 193183 w 540913"/>
              <a:gd name="connsiteY1" fmla="*/ 296214 h 315532"/>
              <a:gd name="connsiteX2" fmla="*/ 180304 w 540913"/>
              <a:gd name="connsiteY2" fmla="*/ 115910 h 315532"/>
              <a:gd name="connsiteX3" fmla="*/ 347730 w 540913"/>
              <a:gd name="connsiteY3" fmla="*/ 141667 h 315532"/>
              <a:gd name="connsiteX4" fmla="*/ 540913 w 540913"/>
              <a:gd name="connsiteY4" fmla="*/ 0 h 31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913" h="315532">
                <a:moveTo>
                  <a:pt x="0" y="231819"/>
                </a:moveTo>
                <a:cubicBezTo>
                  <a:pt x="81566" y="273675"/>
                  <a:pt x="163132" y="315532"/>
                  <a:pt x="193183" y="296214"/>
                </a:cubicBezTo>
                <a:cubicBezTo>
                  <a:pt x="223234" y="276896"/>
                  <a:pt x="154546" y="141668"/>
                  <a:pt x="180304" y="115910"/>
                </a:cubicBezTo>
                <a:cubicBezTo>
                  <a:pt x="206062" y="90152"/>
                  <a:pt x="287629" y="160985"/>
                  <a:pt x="347730" y="141667"/>
                </a:cubicBezTo>
                <a:cubicBezTo>
                  <a:pt x="407832" y="122349"/>
                  <a:pt x="500667" y="29514"/>
                  <a:pt x="54091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119279" y="2006025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/>
              <a:t>f</a:t>
            </a:r>
            <a:r>
              <a:rPr lang="en-US" sz="1600" i="1" dirty="0" smtClean="0"/>
              <a:t>lux </a:t>
            </a:r>
          </a:p>
          <a:p>
            <a:pPr algn="ctr"/>
            <a:r>
              <a:rPr lang="en-US" sz="1600" i="1" dirty="0" smtClean="0"/>
              <a:t>rope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2400" y="-76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The aspect of CMEs can often be interpreted in coronagraphs using a croissant-shaped flux rope, higher up in the atmosphere the aspect of CME changes dramatically through expansion of the flux rope, solar-wind pile-up (shock formation) and CIR-CME interaction.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xis\Desktop\newblob.pn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876800" y="1512332"/>
            <a:ext cx="1905000" cy="1905000"/>
          </a:xfrm>
          <a:prstGeom prst="rect">
            <a:avLst/>
          </a:prstGeom>
          <a:noFill/>
        </p:spPr>
      </p:pic>
      <p:pic>
        <p:nvPicPr>
          <p:cNvPr id="3076" name="Picture 4" descr="C:\D Drive\Papers\Solar Probe\SolarProbe4new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24218" t="19632" r="37109" b="11656"/>
          <a:stretch>
            <a:fillRect/>
          </a:stretch>
        </p:blipFill>
        <p:spPr bwMode="auto">
          <a:xfrm>
            <a:off x="609600" y="1055132"/>
            <a:ext cx="3886200" cy="53340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6254234" y="2051566"/>
            <a:ext cx="521732" cy="228600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052066" y="2927866"/>
            <a:ext cx="545068" cy="152400"/>
          </a:xfrm>
          <a:prstGeom prst="straightConnector1">
            <a:avLst/>
          </a:prstGeom>
          <a:ln w="254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3400" y="5779532"/>
            <a:ext cx="762000" cy="22860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1371600" y="6084332"/>
            <a:ext cx="533400" cy="53340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52400" y="228600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SECCHI reveals that arch-like structures are continually ejected from streamers (2 to 3 loops are observed per day at one longitude (probably 18 per day for the entire belt).</a:t>
            </a:r>
            <a:endParaRPr lang="en-US" sz="16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l="9459" t="3703" r="62163" b="74074"/>
          <a:stretch>
            <a:fillRect/>
          </a:stretch>
        </p:blipFill>
        <p:spPr bwMode="auto">
          <a:xfrm>
            <a:off x="6934200" y="1359932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086600" y="349353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Another example of an arch-like structure:</a:t>
            </a:r>
            <a:endParaRPr lang="en-US" sz="1200" dirty="0"/>
          </a:p>
        </p:txBody>
      </p:sp>
      <p:grpSp>
        <p:nvGrpSpPr>
          <p:cNvPr id="2" name="Group 17"/>
          <p:cNvGrpSpPr/>
          <p:nvPr/>
        </p:nvGrpSpPr>
        <p:grpSpPr>
          <a:xfrm>
            <a:off x="5334000" y="4044811"/>
            <a:ext cx="3009901" cy="1803991"/>
            <a:chOff x="76200" y="2514600"/>
            <a:chExt cx="4000501" cy="2413591"/>
          </a:xfrm>
        </p:grpSpPr>
        <p:sp>
          <p:nvSpPr>
            <p:cNvPr id="19" name="Oval 18"/>
            <p:cNvSpPr/>
            <p:nvPr/>
          </p:nvSpPr>
          <p:spPr>
            <a:xfrm>
              <a:off x="1117601" y="2514600"/>
              <a:ext cx="1828800" cy="1752600"/>
            </a:xfrm>
            <a:prstGeom prst="ellipse">
              <a:avLst/>
            </a:prstGeom>
            <a:noFill/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099026" y="3124200"/>
              <a:ext cx="1847375" cy="734943"/>
            </a:xfrm>
            <a:custGeom>
              <a:avLst/>
              <a:gdLst>
                <a:gd name="connsiteX0" fmla="*/ 0 w 1826591"/>
                <a:gd name="connsiteY0" fmla="*/ 172279 h 830470"/>
                <a:gd name="connsiteX1" fmla="*/ 927652 w 1826591"/>
                <a:gd name="connsiteY1" fmla="*/ 821635 h 830470"/>
                <a:gd name="connsiteX2" fmla="*/ 1683026 w 1826591"/>
                <a:gd name="connsiteY2" fmla="*/ 119270 h 830470"/>
                <a:gd name="connsiteX3" fmla="*/ 1789043 w 1826591"/>
                <a:gd name="connsiteY3" fmla="*/ 106018 h 830470"/>
                <a:gd name="connsiteX0" fmla="*/ 0 w 1667565"/>
                <a:gd name="connsiteY0" fmla="*/ 102705 h 824396"/>
                <a:gd name="connsiteX1" fmla="*/ 768626 w 1667565"/>
                <a:gd name="connsiteY1" fmla="*/ 821635 h 824396"/>
                <a:gd name="connsiteX2" fmla="*/ 1524000 w 1667565"/>
                <a:gd name="connsiteY2" fmla="*/ 119270 h 824396"/>
                <a:gd name="connsiteX3" fmla="*/ 1630017 w 1667565"/>
                <a:gd name="connsiteY3" fmla="*/ 106018 h 824396"/>
                <a:gd name="connsiteX0" fmla="*/ 0 w 1743765"/>
                <a:gd name="connsiteY0" fmla="*/ 102705 h 824396"/>
                <a:gd name="connsiteX1" fmla="*/ 844826 w 1743765"/>
                <a:gd name="connsiteY1" fmla="*/ 821635 h 824396"/>
                <a:gd name="connsiteX2" fmla="*/ 1600200 w 1743765"/>
                <a:gd name="connsiteY2" fmla="*/ 119270 h 824396"/>
                <a:gd name="connsiteX3" fmla="*/ 1706217 w 1743765"/>
                <a:gd name="connsiteY3" fmla="*/ 106018 h 824396"/>
                <a:gd name="connsiteX0" fmla="*/ 0 w 1743765"/>
                <a:gd name="connsiteY0" fmla="*/ 102705 h 831574"/>
                <a:gd name="connsiteX1" fmla="*/ 152400 w 1743765"/>
                <a:gd name="connsiteY1" fmla="*/ 178905 h 831574"/>
                <a:gd name="connsiteX2" fmla="*/ 844826 w 1743765"/>
                <a:gd name="connsiteY2" fmla="*/ 821635 h 831574"/>
                <a:gd name="connsiteX3" fmla="*/ 1600200 w 1743765"/>
                <a:gd name="connsiteY3" fmla="*/ 119270 h 831574"/>
                <a:gd name="connsiteX4" fmla="*/ 1706217 w 1743765"/>
                <a:gd name="connsiteY4" fmla="*/ 106018 h 831574"/>
                <a:gd name="connsiteX0" fmla="*/ 31474 w 1775239"/>
                <a:gd name="connsiteY0" fmla="*/ 102705 h 831574"/>
                <a:gd name="connsiteX1" fmla="*/ 183874 w 1775239"/>
                <a:gd name="connsiteY1" fmla="*/ 178905 h 831574"/>
                <a:gd name="connsiteX2" fmla="*/ 876300 w 1775239"/>
                <a:gd name="connsiteY2" fmla="*/ 821635 h 831574"/>
                <a:gd name="connsiteX3" fmla="*/ 1631674 w 1775239"/>
                <a:gd name="connsiteY3" fmla="*/ 119270 h 831574"/>
                <a:gd name="connsiteX4" fmla="*/ 1737691 w 1775239"/>
                <a:gd name="connsiteY4" fmla="*/ 106018 h 831574"/>
                <a:gd name="connsiteX0" fmla="*/ 31474 w 1776343"/>
                <a:gd name="connsiteY0" fmla="*/ 97183 h 792922"/>
                <a:gd name="connsiteX1" fmla="*/ 183874 w 1776343"/>
                <a:gd name="connsiteY1" fmla="*/ 173383 h 792922"/>
                <a:gd name="connsiteX2" fmla="*/ 869674 w 1776343"/>
                <a:gd name="connsiteY2" fmla="*/ 782983 h 792922"/>
                <a:gd name="connsiteX3" fmla="*/ 1631674 w 1776343"/>
                <a:gd name="connsiteY3" fmla="*/ 113748 h 792922"/>
                <a:gd name="connsiteX4" fmla="*/ 1737691 w 1776343"/>
                <a:gd name="connsiteY4" fmla="*/ 100496 h 792922"/>
                <a:gd name="connsiteX0" fmla="*/ 31474 w 1776343"/>
                <a:gd name="connsiteY0" fmla="*/ 84483 h 704022"/>
                <a:gd name="connsiteX1" fmla="*/ 183874 w 1776343"/>
                <a:gd name="connsiteY1" fmla="*/ 160683 h 704022"/>
                <a:gd name="connsiteX2" fmla="*/ 869674 w 1776343"/>
                <a:gd name="connsiteY2" fmla="*/ 694083 h 704022"/>
                <a:gd name="connsiteX3" fmla="*/ 1631674 w 1776343"/>
                <a:gd name="connsiteY3" fmla="*/ 101048 h 704022"/>
                <a:gd name="connsiteX4" fmla="*/ 1737691 w 1776343"/>
                <a:gd name="connsiteY4" fmla="*/ 87796 h 704022"/>
                <a:gd name="connsiteX0" fmla="*/ 0 w 1744869"/>
                <a:gd name="connsiteY0" fmla="*/ 84483 h 704022"/>
                <a:gd name="connsiteX1" fmla="*/ 0 w 1744869"/>
                <a:gd name="connsiteY1" fmla="*/ 84483 h 704022"/>
                <a:gd name="connsiteX2" fmla="*/ 152400 w 1744869"/>
                <a:gd name="connsiteY2" fmla="*/ 160683 h 704022"/>
                <a:gd name="connsiteX3" fmla="*/ 838200 w 1744869"/>
                <a:gd name="connsiteY3" fmla="*/ 694083 h 704022"/>
                <a:gd name="connsiteX4" fmla="*/ 1600200 w 1744869"/>
                <a:gd name="connsiteY4" fmla="*/ 101048 h 704022"/>
                <a:gd name="connsiteX5" fmla="*/ 1706217 w 1744869"/>
                <a:gd name="connsiteY5" fmla="*/ 87796 h 704022"/>
                <a:gd name="connsiteX0" fmla="*/ 76200 w 1821069"/>
                <a:gd name="connsiteY0" fmla="*/ 84483 h 704022"/>
                <a:gd name="connsiteX1" fmla="*/ 0 w 1821069"/>
                <a:gd name="connsiteY1" fmla="*/ 84483 h 704022"/>
                <a:gd name="connsiteX2" fmla="*/ 228600 w 1821069"/>
                <a:gd name="connsiteY2" fmla="*/ 160683 h 704022"/>
                <a:gd name="connsiteX3" fmla="*/ 914400 w 1821069"/>
                <a:gd name="connsiteY3" fmla="*/ 694083 h 704022"/>
                <a:gd name="connsiteX4" fmla="*/ 1676400 w 1821069"/>
                <a:gd name="connsiteY4" fmla="*/ 101048 h 704022"/>
                <a:gd name="connsiteX5" fmla="*/ 1782417 w 1821069"/>
                <a:gd name="connsiteY5" fmla="*/ 87796 h 704022"/>
                <a:gd name="connsiteX0" fmla="*/ 0 w 1744869"/>
                <a:gd name="connsiteY0" fmla="*/ 84483 h 704022"/>
                <a:gd name="connsiteX1" fmla="*/ 0 w 1744869"/>
                <a:gd name="connsiteY1" fmla="*/ 84483 h 704022"/>
                <a:gd name="connsiteX2" fmla="*/ 152400 w 1744869"/>
                <a:gd name="connsiteY2" fmla="*/ 160683 h 704022"/>
                <a:gd name="connsiteX3" fmla="*/ 838200 w 1744869"/>
                <a:gd name="connsiteY3" fmla="*/ 694083 h 704022"/>
                <a:gd name="connsiteX4" fmla="*/ 1600200 w 1744869"/>
                <a:gd name="connsiteY4" fmla="*/ 101048 h 704022"/>
                <a:gd name="connsiteX5" fmla="*/ 1706217 w 1744869"/>
                <a:gd name="connsiteY5" fmla="*/ 87796 h 704022"/>
                <a:gd name="connsiteX0" fmla="*/ 0 w 1727200"/>
                <a:gd name="connsiteY0" fmla="*/ 85035 h 704574"/>
                <a:gd name="connsiteX1" fmla="*/ 0 w 1727200"/>
                <a:gd name="connsiteY1" fmla="*/ 85035 h 704574"/>
                <a:gd name="connsiteX2" fmla="*/ 152400 w 1727200"/>
                <a:gd name="connsiteY2" fmla="*/ 161235 h 704574"/>
                <a:gd name="connsiteX3" fmla="*/ 838200 w 1727200"/>
                <a:gd name="connsiteY3" fmla="*/ 694635 h 704574"/>
                <a:gd name="connsiteX4" fmla="*/ 1600200 w 1727200"/>
                <a:gd name="connsiteY4" fmla="*/ 101600 h 704574"/>
                <a:gd name="connsiteX5" fmla="*/ 1600200 w 1727200"/>
                <a:gd name="connsiteY5" fmla="*/ 85035 h 704574"/>
                <a:gd name="connsiteX0" fmla="*/ 0 w 1727200"/>
                <a:gd name="connsiteY0" fmla="*/ 85035 h 704574"/>
                <a:gd name="connsiteX1" fmla="*/ 0 w 1727200"/>
                <a:gd name="connsiteY1" fmla="*/ 85035 h 704574"/>
                <a:gd name="connsiteX2" fmla="*/ 152400 w 1727200"/>
                <a:gd name="connsiteY2" fmla="*/ 161235 h 704574"/>
                <a:gd name="connsiteX3" fmla="*/ 838200 w 1727200"/>
                <a:gd name="connsiteY3" fmla="*/ 694635 h 704574"/>
                <a:gd name="connsiteX4" fmla="*/ 1600200 w 1727200"/>
                <a:gd name="connsiteY4" fmla="*/ 101600 h 704574"/>
                <a:gd name="connsiteX5" fmla="*/ 1600200 w 1727200"/>
                <a:gd name="connsiteY5" fmla="*/ 85035 h 704574"/>
                <a:gd name="connsiteX0" fmla="*/ 0 w 1714500"/>
                <a:gd name="connsiteY0" fmla="*/ 85035 h 704574"/>
                <a:gd name="connsiteX1" fmla="*/ 0 w 1714500"/>
                <a:gd name="connsiteY1" fmla="*/ 85035 h 704574"/>
                <a:gd name="connsiteX2" fmla="*/ 152400 w 1714500"/>
                <a:gd name="connsiteY2" fmla="*/ 161235 h 704574"/>
                <a:gd name="connsiteX3" fmla="*/ 838200 w 1714500"/>
                <a:gd name="connsiteY3" fmla="*/ 694635 h 704574"/>
                <a:gd name="connsiteX4" fmla="*/ 1600200 w 1714500"/>
                <a:gd name="connsiteY4" fmla="*/ 101600 h 704574"/>
                <a:gd name="connsiteX5" fmla="*/ 1524000 w 1714500"/>
                <a:gd name="connsiteY5" fmla="*/ 85035 h 704574"/>
                <a:gd name="connsiteX0" fmla="*/ 0 w 1999974"/>
                <a:gd name="connsiteY0" fmla="*/ 205409 h 824948"/>
                <a:gd name="connsiteX1" fmla="*/ 0 w 1999974"/>
                <a:gd name="connsiteY1" fmla="*/ 205409 h 824948"/>
                <a:gd name="connsiteX2" fmla="*/ 152400 w 1999974"/>
                <a:gd name="connsiteY2" fmla="*/ 281609 h 824948"/>
                <a:gd name="connsiteX3" fmla="*/ 838200 w 1999974"/>
                <a:gd name="connsiteY3" fmla="*/ 815009 h 824948"/>
                <a:gd name="connsiteX4" fmla="*/ 1600200 w 1999974"/>
                <a:gd name="connsiteY4" fmla="*/ 221974 h 824948"/>
                <a:gd name="connsiteX5" fmla="*/ 1981200 w 1999974"/>
                <a:gd name="connsiteY5" fmla="*/ 53009 h 824948"/>
                <a:gd name="connsiteX0" fmla="*/ 0 w 1999974"/>
                <a:gd name="connsiteY0" fmla="*/ 205409 h 827709"/>
                <a:gd name="connsiteX1" fmla="*/ 0 w 1999974"/>
                <a:gd name="connsiteY1" fmla="*/ 205409 h 827709"/>
                <a:gd name="connsiteX2" fmla="*/ 152400 w 1999974"/>
                <a:gd name="connsiteY2" fmla="*/ 281609 h 827709"/>
                <a:gd name="connsiteX3" fmla="*/ 838200 w 1999974"/>
                <a:gd name="connsiteY3" fmla="*/ 815009 h 827709"/>
                <a:gd name="connsiteX4" fmla="*/ 1447800 w 1999974"/>
                <a:gd name="connsiteY4" fmla="*/ 205409 h 827709"/>
                <a:gd name="connsiteX5" fmla="*/ 1981200 w 1999974"/>
                <a:gd name="connsiteY5" fmla="*/ 53009 h 827709"/>
                <a:gd name="connsiteX0" fmla="*/ 0 w 1999974"/>
                <a:gd name="connsiteY0" fmla="*/ 205409 h 815009"/>
                <a:gd name="connsiteX1" fmla="*/ 0 w 1999974"/>
                <a:gd name="connsiteY1" fmla="*/ 205409 h 815009"/>
                <a:gd name="connsiteX2" fmla="*/ 152400 w 1999974"/>
                <a:gd name="connsiteY2" fmla="*/ 281609 h 815009"/>
                <a:gd name="connsiteX3" fmla="*/ 838200 w 1999974"/>
                <a:gd name="connsiteY3" fmla="*/ 815009 h 815009"/>
                <a:gd name="connsiteX4" fmla="*/ 1524000 w 1999974"/>
                <a:gd name="connsiteY4" fmla="*/ 281609 h 815009"/>
                <a:gd name="connsiteX5" fmla="*/ 1981200 w 1999974"/>
                <a:gd name="connsiteY5" fmla="*/ 53009 h 815009"/>
                <a:gd name="connsiteX0" fmla="*/ 0 w 1695174"/>
                <a:gd name="connsiteY0" fmla="*/ 22639 h 632239"/>
                <a:gd name="connsiteX1" fmla="*/ 0 w 1695174"/>
                <a:gd name="connsiteY1" fmla="*/ 22639 h 632239"/>
                <a:gd name="connsiteX2" fmla="*/ 152400 w 1695174"/>
                <a:gd name="connsiteY2" fmla="*/ 98839 h 632239"/>
                <a:gd name="connsiteX3" fmla="*/ 838200 w 1695174"/>
                <a:gd name="connsiteY3" fmla="*/ 632239 h 632239"/>
                <a:gd name="connsiteX4" fmla="*/ 1524000 w 1695174"/>
                <a:gd name="connsiteY4" fmla="*/ 98839 h 632239"/>
                <a:gd name="connsiteX5" fmla="*/ 1676400 w 1695174"/>
                <a:gd name="connsiteY5" fmla="*/ 98839 h 632239"/>
                <a:gd name="connsiteX0" fmla="*/ 0 w 1771374"/>
                <a:gd name="connsiteY0" fmla="*/ 22639 h 632239"/>
                <a:gd name="connsiteX1" fmla="*/ 0 w 1771374"/>
                <a:gd name="connsiteY1" fmla="*/ 22639 h 632239"/>
                <a:gd name="connsiteX2" fmla="*/ 152400 w 1771374"/>
                <a:gd name="connsiteY2" fmla="*/ 98839 h 632239"/>
                <a:gd name="connsiteX3" fmla="*/ 838200 w 1771374"/>
                <a:gd name="connsiteY3" fmla="*/ 632239 h 632239"/>
                <a:gd name="connsiteX4" fmla="*/ 1524000 w 1771374"/>
                <a:gd name="connsiteY4" fmla="*/ 98839 h 632239"/>
                <a:gd name="connsiteX5" fmla="*/ 1752600 w 1771374"/>
                <a:gd name="connsiteY5" fmla="*/ 98839 h 632239"/>
                <a:gd name="connsiteX0" fmla="*/ 77016 w 1848390"/>
                <a:gd name="connsiteY0" fmla="*/ 22639 h 632239"/>
                <a:gd name="connsiteX1" fmla="*/ 0 w 1848390"/>
                <a:gd name="connsiteY1" fmla="*/ 98839 h 632239"/>
                <a:gd name="connsiteX2" fmla="*/ 229416 w 1848390"/>
                <a:gd name="connsiteY2" fmla="*/ 98839 h 632239"/>
                <a:gd name="connsiteX3" fmla="*/ 915216 w 1848390"/>
                <a:gd name="connsiteY3" fmla="*/ 632239 h 632239"/>
                <a:gd name="connsiteX4" fmla="*/ 1601016 w 1848390"/>
                <a:gd name="connsiteY4" fmla="*/ 98839 h 632239"/>
                <a:gd name="connsiteX5" fmla="*/ 1829616 w 1848390"/>
                <a:gd name="connsiteY5" fmla="*/ 98839 h 632239"/>
                <a:gd name="connsiteX0" fmla="*/ 0 w 1848390"/>
                <a:gd name="connsiteY0" fmla="*/ 98839 h 632239"/>
                <a:gd name="connsiteX1" fmla="*/ 229416 w 1848390"/>
                <a:gd name="connsiteY1" fmla="*/ 98839 h 632239"/>
                <a:gd name="connsiteX2" fmla="*/ 915216 w 1848390"/>
                <a:gd name="connsiteY2" fmla="*/ 632239 h 632239"/>
                <a:gd name="connsiteX3" fmla="*/ 1601016 w 1848390"/>
                <a:gd name="connsiteY3" fmla="*/ 98839 h 632239"/>
                <a:gd name="connsiteX4" fmla="*/ 1829616 w 1848390"/>
                <a:gd name="connsiteY4" fmla="*/ 98839 h 632239"/>
                <a:gd name="connsiteX0" fmla="*/ 0 w 1848390"/>
                <a:gd name="connsiteY0" fmla="*/ 98839 h 632239"/>
                <a:gd name="connsiteX1" fmla="*/ 229416 w 1848390"/>
                <a:gd name="connsiteY1" fmla="*/ 98839 h 632239"/>
                <a:gd name="connsiteX2" fmla="*/ 915216 w 1848390"/>
                <a:gd name="connsiteY2" fmla="*/ 632239 h 632239"/>
                <a:gd name="connsiteX3" fmla="*/ 1601016 w 1848390"/>
                <a:gd name="connsiteY3" fmla="*/ 98839 h 632239"/>
                <a:gd name="connsiteX4" fmla="*/ 1829616 w 1848390"/>
                <a:gd name="connsiteY4" fmla="*/ 98839 h 632239"/>
                <a:gd name="connsiteX0" fmla="*/ 0 w 1848390"/>
                <a:gd name="connsiteY0" fmla="*/ 98839 h 649979"/>
                <a:gd name="connsiteX1" fmla="*/ 229416 w 1848390"/>
                <a:gd name="connsiteY1" fmla="*/ 98839 h 649979"/>
                <a:gd name="connsiteX2" fmla="*/ 915216 w 1848390"/>
                <a:gd name="connsiteY2" fmla="*/ 632239 h 649979"/>
                <a:gd name="connsiteX3" fmla="*/ 1601016 w 1848390"/>
                <a:gd name="connsiteY3" fmla="*/ 98839 h 649979"/>
                <a:gd name="connsiteX4" fmla="*/ 1829616 w 1848390"/>
                <a:gd name="connsiteY4" fmla="*/ 98839 h 649979"/>
                <a:gd name="connsiteX0" fmla="*/ 0 w 1848390"/>
                <a:gd name="connsiteY0" fmla="*/ 98839 h 655892"/>
                <a:gd name="connsiteX1" fmla="*/ 229416 w 1848390"/>
                <a:gd name="connsiteY1" fmla="*/ 98839 h 655892"/>
                <a:gd name="connsiteX2" fmla="*/ 915216 w 1848390"/>
                <a:gd name="connsiteY2" fmla="*/ 632239 h 655892"/>
                <a:gd name="connsiteX3" fmla="*/ 1601016 w 1848390"/>
                <a:gd name="connsiteY3" fmla="*/ 98839 h 655892"/>
                <a:gd name="connsiteX4" fmla="*/ 1829616 w 1848390"/>
                <a:gd name="connsiteY4" fmla="*/ 98839 h 655892"/>
                <a:gd name="connsiteX0" fmla="*/ 0 w 1848390"/>
                <a:gd name="connsiteY0" fmla="*/ 98839 h 655892"/>
                <a:gd name="connsiteX1" fmla="*/ 229416 w 1848390"/>
                <a:gd name="connsiteY1" fmla="*/ 98839 h 655892"/>
                <a:gd name="connsiteX2" fmla="*/ 915216 w 1848390"/>
                <a:gd name="connsiteY2" fmla="*/ 632239 h 655892"/>
                <a:gd name="connsiteX3" fmla="*/ 1601016 w 1848390"/>
                <a:gd name="connsiteY3" fmla="*/ 98839 h 655892"/>
                <a:gd name="connsiteX4" fmla="*/ 1829616 w 1848390"/>
                <a:gd name="connsiteY4" fmla="*/ 98839 h 655892"/>
                <a:gd name="connsiteX0" fmla="*/ 0 w 1867164"/>
                <a:gd name="connsiteY0" fmla="*/ 98839 h 655892"/>
                <a:gd name="connsiteX1" fmla="*/ 229416 w 1867164"/>
                <a:gd name="connsiteY1" fmla="*/ 98839 h 655892"/>
                <a:gd name="connsiteX2" fmla="*/ 915216 w 1867164"/>
                <a:gd name="connsiteY2" fmla="*/ 632239 h 655892"/>
                <a:gd name="connsiteX3" fmla="*/ 1601016 w 1867164"/>
                <a:gd name="connsiteY3" fmla="*/ 98839 h 655892"/>
                <a:gd name="connsiteX4" fmla="*/ 1848390 w 1867164"/>
                <a:gd name="connsiteY4" fmla="*/ 136008 h 65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7164" h="655892">
                  <a:moveTo>
                    <a:pt x="0" y="98839"/>
                  </a:moveTo>
                  <a:cubicBezTo>
                    <a:pt x="25400" y="111539"/>
                    <a:pt x="91372" y="0"/>
                    <a:pt x="229416" y="98839"/>
                  </a:cubicBezTo>
                  <a:cubicBezTo>
                    <a:pt x="370220" y="218661"/>
                    <a:pt x="522538" y="655892"/>
                    <a:pt x="915216" y="632239"/>
                  </a:cubicBezTo>
                  <a:cubicBezTo>
                    <a:pt x="1398306" y="620413"/>
                    <a:pt x="1445487" y="181544"/>
                    <a:pt x="1601016" y="98839"/>
                  </a:cubicBezTo>
                  <a:cubicBezTo>
                    <a:pt x="1756545" y="16134"/>
                    <a:pt x="1867164" y="82999"/>
                    <a:pt x="1848390" y="136008"/>
                  </a:cubicBezTo>
                </a:path>
              </a:pathLst>
            </a:custGeom>
            <a:ln w="508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76200" y="3152916"/>
              <a:ext cx="4000501" cy="1775275"/>
            </a:xfrm>
            <a:custGeom>
              <a:avLst/>
              <a:gdLst>
                <a:gd name="connsiteX0" fmla="*/ 0 w 1826591"/>
                <a:gd name="connsiteY0" fmla="*/ 172279 h 830470"/>
                <a:gd name="connsiteX1" fmla="*/ 927652 w 1826591"/>
                <a:gd name="connsiteY1" fmla="*/ 821635 h 830470"/>
                <a:gd name="connsiteX2" fmla="*/ 1683026 w 1826591"/>
                <a:gd name="connsiteY2" fmla="*/ 119270 h 830470"/>
                <a:gd name="connsiteX3" fmla="*/ 1789043 w 1826591"/>
                <a:gd name="connsiteY3" fmla="*/ 106018 h 830470"/>
                <a:gd name="connsiteX0" fmla="*/ 0 w 1667565"/>
                <a:gd name="connsiteY0" fmla="*/ 102705 h 824396"/>
                <a:gd name="connsiteX1" fmla="*/ 768626 w 1667565"/>
                <a:gd name="connsiteY1" fmla="*/ 821635 h 824396"/>
                <a:gd name="connsiteX2" fmla="*/ 1524000 w 1667565"/>
                <a:gd name="connsiteY2" fmla="*/ 119270 h 824396"/>
                <a:gd name="connsiteX3" fmla="*/ 1630017 w 1667565"/>
                <a:gd name="connsiteY3" fmla="*/ 106018 h 824396"/>
                <a:gd name="connsiteX0" fmla="*/ 0 w 1743765"/>
                <a:gd name="connsiteY0" fmla="*/ 102705 h 824396"/>
                <a:gd name="connsiteX1" fmla="*/ 844826 w 1743765"/>
                <a:gd name="connsiteY1" fmla="*/ 821635 h 824396"/>
                <a:gd name="connsiteX2" fmla="*/ 1600200 w 1743765"/>
                <a:gd name="connsiteY2" fmla="*/ 119270 h 824396"/>
                <a:gd name="connsiteX3" fmla="*/ 1706217 w 1743765"/>
                <a:gd name="connsiteY3" fmla="*/ 106018 h 824396"/>
                <a:gd name="connsiteX0" fmla="*/ 0 w 1743765"/>
                <a:gd name="connsiteY0" fmla="*/ 102705 h 831574"/>
                <a:gd name="connsiteX1" fmla="*/ 152400 w 1743765"/>
                <a:gd name="connsiteY1" fmla="*/ 178905 h 831574"/>
                <a:gd name="connsiteX2" fmla="*/ 844826 w 1743765"/>
                <a:gd name="connsiteY2" fmla="*/ 821635 h 831574"/>
                <a:gd name="connsiteX3" fmla="*/ 1600200 w 1743765"/>
                <a:gd name="connsiteY3" fmla="*/ 119270 h 831574"/>
                <a:gd name="connsiteX4" fmla="*/ 1706217 w 1743765"/>
                <a:gd name="connsiteY4" fmla="*/ 106018 h 831574"/>
                <a:gd name="connsiteX0" fmla="*/ 31474 w 1775239"/>
                <a:gd name="connsiteY0" fmla="*/ 102705 h 831574"/>
                <a:gd name="connsiteX1" fmla="*/ 183874 w 1775239"/>
                <a:gd name="connsiteY1" fmla="*/ 178905 h 831574"/>
                <a:gd name="connsiteX2" fmla="*/ 876300 w 1775239"/>
                <a:gd name="connsiteY2" fmla="*/ 821635 h 831574"/>
                <a:gd name="connsiteX3" fmla="*/ 1631674 w 1775239"/>
                <a:gd name="connsiteY3" fmla="*/ 119270 h 831574"/>
                <a:gd name="connsiteX4" fmla="*/ 1737691 w 1775239"/>
                <a:gd name="connsiteY4" fmla="*/ 106018 h 831574"/>
                <a:gd name="connsiteX0" fmla="*/ 31474 w 1776343"/>
                <a:gd name="connsiteY0" fmla="*/ 97183 h 792922"/>
                <a:gd name="connsiteX1" fmla="*/ 183874 w 1776343"/>
                <a:gd name="connsiteY1" fmla="*/ 173383 h 792922"/>
                <a:gd name="connsiteX2" fmla="*/ 869674 w 1776343"/>
                <a:gd name="connsiteY2" fmla="*/ 782983 h 792922"/>
                <a:gd name="connsiteX3" fmla="*/ 1631674 w 1776343"/>
                <a:gd name="connsiteY3" fmla="*/ 113748 h 792922"/>
                <a:gd name="connsiteX4" fmla="*/ 1737691 w 1776343"/>
                <a:gd name="connsiteY4" fmla="*/ 100496 h 792922"/>
                <a:gd name="connsiteX0" fmla="*/ 31474 w 1776343"/>
                <a:gd name="connsiteY0" fmla="*/ 84483 h 704022"/>
                <a:gd name="connsiteX1" fmla="*/ 183874 w 1776343"/>
                <a:gd name="connsiteY1" fmla="*/ 160683 h 704022"/>
                <a:gd name="connsiteX2" fmla="*/ 869674 w 1776343"/>
                <a:gd name="connsiteY2" fmla="*/ 694083 h 704022"/>
                <a:gd name="connsiteX3" fmla="*/ 1631674 w 1776343"/>
                <a:gd name="connsiteY3" fmla="*/ 101048 h 704022"/>
                <a:gd name="connsiteX4" fmla="*/ 1737691 w 1776343"/>
                <a:gd name="connsiteY4" fmla="*/ 87796 h 704022"/>
                <a:gd name="connsiteX0" fmla="*/ 0 w 1744869"/>
                <a:gd name="connsiteY0" fmla="*/ 84483 h 704022"/>
                <a:gd name="connsiteX1" fmla="*/ 0 w 1744869"/>
                <a:gd name="connsiteY1" fmla="*/ 84483 h 704022"/>
                <a:gd name="connsiteX2" fmla="*/ 152400 w 1744869"/>
                <a:gd name="connsiteY2" fmla="*/ 160683 h 704022"/>
                <a:gd name="connsiteX3" fmla="*/ 838200 w 1744869"/>
                <a:gd name="connsiteY3" fmla="*/ 694083 h 704022"/>
                <a:gd name="connsiteX4" fmla="*/ 1600200 w 1744869"/>
                <a:gd name="connsiteY4" fmla="*/ 101048 h 704022"/>
                <a:gd name="connsiteX5" fmla="*/ 1706217 w 1744869"/>
                <a:gd name="connsiteY5" fmla="*/ 87796 h 704022"/>
                <a:gd name="connsiteX0" fmla="*/ 76200 w 1821069"/>
                <a:gd name="connsiteY0" fmla="*/ 84483 h 704022"/>
                <a:gd name="connsiteX1" fmla="*/ 0 w 1821069"/>
                <a:gd name="connsiteY1" fmla="*/ 84483 h 704022"/>
                <a:gd name="connsiteX2" fmla="*/ 228600 w 1821069"/>
                <a:gd name="connsiteY2" fmla="*/ 160683 h 704022"/>
                <a:gd name="connsiteX3" fmla="*/ 914400 w 1821069"/>
                <a:gd name="connsiteY3" fmla="*/ 694083 h 704022"/>
                <a:gd name="connsiteX4" fmla="*/ 1676400 w 1821069"/>
                <a:gd name="connsiteY4" fmla="*/ 101048 h 704022"/>
                <a:gd name="connsiteX5" fmla="*/ 1782417 w 1821069"/>
                <a:gd name="connsiteY5" fmla="*/ 87796 h 704022"/>
                <a:gd name="connsiteX0" fmla="*/ 0 w 1744869"/>
                <a:gd name="connsiteY0" fmla="*/ 84483 h 704022"/>
                <a:gd name="connsiteX1" fmla="*/ 0 w 1744869"/>
                <a:gd name="connsiteY1" fmla="*/ 84483 h 704022"/>
                <a:gd name="connsiteX2" fmla="*/ 152400 w 1744869"/>
                <a:gd name="connsiteY2" fmla="*/ 160683 h 704022"/>
                <a:gd name="connsiteX3" fmla="*/ 838200 w 1744869"/>
                <a:gd name="connsiteY3" fmla="*/ 694083 h 704022"/>
                <a:gd name="connsiteX4" fmla="*/ 1600200 w 1744869"/>
                <a:gd name="connsiteY4" fmla="*/ 101048 h 704022"/>
                <a:gd name="connsiteX5" fmla="*/ 1706217 w 1744869"/>
                <a:gd name="connsiteY5" fmla="*/ 87796 h 704022"/>
                <a:gd name="connsiteX0" fmla="*/ 0 w 1727200"/>
                <a:gd name="connsiteY0" fmla="*/ 85035 h 704574"/>
                <a:gd name="connsiteX1" fmla="*/ 0 w 1727200"/>
                <a:gd name="connsiteY1" fmla="*/ 85035 h 704574"/>
                <a:gd name="connsiteX2" fmla="*/ 152400 w 1727200"/>
                <a:gd name="connsiteY2" fmla="*/ 161235 h 704574"/>
                <a:gd name="connsiteX3" fmla="*/ 838200 w 1727200"/>
                <a:gd name="connsiteY3" fmla="*/ 694635 h 704574"/>
                <a:gd name="connsiteX4" fmla="*/ 1600200 w 1727200"/>
                <a:gd name="connsiteY4" fmla="*/ 101600 h 704574"/>
                <a:gd name="connsiteX5" fmla="*/ 1600200 w 1727200"/>
                <a:gd name="connsiteY5" fmla="*/ 85035 h 704574"/>
                <a:gd name="connsiteX0" fmla="*/ 0 w 1727200"/>
                <a:gd name="connsiteY0" fmla="*/ 85035 h 704574"/>
                <a:gd name="connsiteX1" fmla="*/ 0 w 1727200"/>
                <a:gd name="connsiteY1" fmla="*/ 85035 h 704574"/>
                <a:gd name="connsiteX2" fmla="*/ 152400 w 1727200"/>
                <a:gd name="connsiteY2" fmla="*/ 161235 h 704574"/>
                <a:gd name="connsiteX3" fmla="*/ 838200 w 1727200"/>
                <a:gd name="connsiteY3" fmla="*/ 694635 h 704574"/>
                <a:gd name="connsiteX4" fmla="*/ 1600200 w 1727200"/>
                <a:gd name="connsiteY4" fmla="*/ 101600 h 704574"/>
                <a:gd name="connsiteX5" fmla="*/ 1600200 w 1727200"/>
                <a:gd name="connsiteY5" fmla="*/ 85035 h 704574"/>
                <a:gd name="connsiteX0" fmla="*/ 0 w 1714500"/>
                <a:gd name="connsiteY0" fmla="*/ 85035 h 704574"/>
                <a:gd name="connsiteX1" fmla="*/ 0 w 1714500"/>
                <a:gd name="connsiteY1" fmla="*/ 85035 h 704574"/>
                <a:gd name="connsiteX2" fmla="*/ 152400 w 1714500"/>
                <a:gd name="connsiteY2" fmla="*/ 161235 h 704574"/>
                <a:gd name="connsiteX3" fmla="*/ 838200 w 1714500"/>
                <a:gd name="connsiteY3" fmla="*/ 694635 h 704574"/>
                <a:gd name="connsiteX4" fmla="*/ 1600200 w 1714500"/>
                <a:gd name="connsiteY4" fmla="*/ 101600 h 704574"/>
                <a:gd name="connsiteX5" fmla="*/ 1524000 w 1714500"/>
                <a:gd name="connsiteY5" fmla="*/ 85035 h 704574"/>
                <a:gd name="connsiteX0" fmla="*/ 0 w 1999974"/>
                <a:gd name="connsiteY0" fmla="*/ 205409 h 824948"/>
                <a:gd name="connsiteX1" fmla="*/ 0 w 1999974"/>
                <a:gd name="connsiteY1" fmla="*/ 205409 h 824948"/>
                <a:gd name="connsiteX2" fmla="*/ 152400 w 1999974"/>
                <a:gd name="connsiteY2" fmla="*/ 281609 h 824948"/>
                <a:gd name="connsiteX3" fmla="*/ 838200 w 1999974"/>
                <a:gd name="connsiteY3" fmla="*/ 815009 h 824948"/>
                <a:gd name="connsiteX4" fmla="*/ 1600200 w 1999974"/>
                <a:gd name="connsiteY4" fmla="*/ 221974 h 824948"/>
                <a:gd name="connsiteX5" fmla="*/ 1981200 w 1999974"/>
                <a:gd name="connsiteY5" fmla="*/ 53009 h 824948"/>
                <a:gd name="connsiteX0" fmla="*/ 0 w 1999974"/>
                <a:gd name="connsiteY0" fmla="*/ 205409 h 827709"/>
                <a:gd name="connsiteX1" fmla="*/ 0 w 1999974"/>
                <a:gd name="connsiteY1" fmla="*/ 205409 h 827709"/>
                <a:gd name="connsiteX2" fmla="*/ 152400 w 1999974"/>
                <a:gd name="connsiteY2" fmla="*/ 281609 h 827709"/>
                <a:gd name="connsiteX3" fmla="*/ 838200 w 1999974"/>
                <a:gd name="connsiteY3" fmla="*/ 815009 h 827709"/>
                <a:gd name="connsiteX4" fmla="*/ 1447800 w 1999974"/>
                <a:gd name="connsiteY4" fmla="*/ 205409 h 827709"/>
                <a:gd name="connsiteX5" fmla="*/ 1981200 w 1999974"/>
                <a:gd name="connsiteY5" fmla="*/ 53009 h 827709"/>
                <a:gd name="connsiteX0" fmla="*/ 0 w 1999974"/>
                <a:gd name="connsiteY0" fmla="*/ 205409 h 815009"/>
                <a:gd name="connsiteX1" fmla="*/ 0 w 1999974"/>
                <a:gd name="connsiteY1" fmla="*/ 205409 h 815009"/>
                <a:gd name="connsiteX2" fmla="*/ 152400 w 1999974"/>
                <a:gd name="connsiteY2" fmla="*/ 281609 h 815009"/>
                <a:gd name="connsiteX3" fmla="*/ 838200 w 1999974"/>
                <a:gd name="connsiteY3" fmla="*/ 815009 h 815009"/>
                <a:gd name="connsiteX4" fmla="*/ 1524000 w 1999974"/>
                <a:gd name="connsiteY4" fmla="*/ 281609 h 815009"/>
                <a:gd name="connsiteX5" fmla="*/ 1981200 w 1999974"/>
                <a:gd name="connsiteY5" fmla="*/ 53009 h 815009"/>
                <a:gd name="connsiteX0" fmla="*/ 0 w 1695174"/>
                <a:gd name="connsiteY0" fmla="*/ 22639 h 632239"/>
                <a:gd name="connsiteX1" fmla="*/ 0 w 1695174"/>
                <a:gd name="connsiteY1" fmla="*/ 22639 h 632239"/>
                <a:gd name="connsiteX2" fmla="*/ 152400 w 1695174"/>
                <a:gd name="connsiteY2" fmla="*/ 98839 h 632239"/>
                <a:gd name="connsiteX3" fmla="*/ 838200 w 1695174"/>
                <a:gd name="connsiteY3" fmla="*/ 632239 h 632239"/>
                <a:gd name="connsiteX4" fmla="*/ 1524000 w 1695174"/>
                <a:gd name="connsiteY4" fmla="*/ 98839 h 632239"/>
                <a:gd name="connsiteX5" fmla="*/ 1676400 w 1695174"/>
                <a:gd name="connsiteY5" fmla="*/ 98839 h 632239"/>
                <a:gd name="connsiteX0" fmla="*/ 0 w 1771374"/>
                <a:gd name="connsiteY0" fmla="*/ 22639 h 632239"/>
                <a:gd name="connsiteX1" fmla="*/ 0 w 1771374"/>
                <a:gd name="connsiteY1" fmla="*/ 22639 h 632239"/>
                <a:gd name="connsiteX2" fmla="*/ 152400 w 1771374"/>
                <a:gd name="connsiteY2" fmla="*/ 98839 h 632239"/>
                <a:gd name="connsiteX3" fmla="*/ 838200 w 1771374"/>
                <a:gd name="connsiteY3" fmla="*/ 632239 h 632239"/>
                <a:gd name="connsiteX4" fmla="*/ 1524000 w 1771374"/>
                <a:gd name="connsiteY4" fmla="*/ 98839 h 632239"/>
                <a:gd name="connsiteX5" fmla="*/ 1752600 w 1771374"/>
                <a:gd name="connsiteY5" fmla="*/ 98839 h 632239"/>
                <a:gd name="connsiteX0" fmla="*/ 77016 w 1848390"/>
                <a:gd name="connsiteY0" fmla="*/ 22639 h 632239"/>
                <a:gd name="connsiteX1" fmla="*/ 0 w 1848390"/>
                <a:gd name="connsiteY1" fmla="*/ 98839 h 632239"/>
                <a:gd name="connsiteX2" fmla="*/ 229416 w 1848390"/>
                <a:gd name="connsiteY2" fmla="*/ 98839 h 632239"/>
                <a:gd name="connsiteX3" fmla="*/ 915216 w 1848390"/>
                <a:gd name="connsiteY3" fmla="*/ 632239 h 632239"/>
                <a:gd name="connsiteX4" fmla="*/ 1601016 w 1848390"/>
                <a:gd name="connsiteY4" fmla="*/ 98839 h 632239"/>
                <a:gd name="connsiteX5" fmla="*/ 1829616 w 1848390"/>
                <a:gd name="connsiteY5" fmla="*/ 98839 h 632239"/>
                <a:gd name="connsiteX0" fmla="*/ 0 w 1848390"/>
                <a:gd name="connsiteY0" fmla="*/ 98839 h 632239"/>
                <a:gd name="connsiteX1" fmla="*/ 229416 w 1848390"/>
                <a:gd name="connsiteY1" fmla="*/ 98839 h 632239"/>
                <a:gd name="connsiteX2" fmla="*/ 915216 w 1848390"/>
                <a:gd name="connsiteY2" fmla="*/ 632239 h 632239"/>
                <a:gd name="connsiteX3" fmla="*/ 1601016 w 1848390"/>
                <a:gd name="connsiteY3" fmla="*/ 98839 h 632239"/>
                <a:gd name="connsiteX4" fmla="*/ 1829616 w 1848390"/>
                <a:gd name="connsiteY4" fmla="*/ 98839 h 632239"/>
                <a:gd name="connsiteX0" fmla="*/ 0 w 1904886"/>
                <a:gd name="connsiteY0" fmla="*/ 98839 h 632239"/>
                <a:gd name="connsiteX1" fmla="*/ 229416 w 1904886"/>
                <a:gd name="connsiteY1" fmla="*/ 98839 h 632239"/>
                <a:gd name="connsiteX2" fmla="*/ 915216 w 1904886"/>
                <a:gd name="connsiteY2" fmla="*/ 632239 h 632239"/>
                <a:gd name="connsiteX3" fmla="*/ 1601016 w 1904886"/>
                <a:gd name="connsiteY3" fmla="*/ 98839 h 632239"/>
                <a:gd name="connsiteX4" fmla="*/ 1886112 w 1904886"/>
                <a:gd name="connsiteY4" fmla="*/ 120426 h 632239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915216 w 1904886"/>
                <a:gd name="connsiteY2" fmla="*/ 632239 h 670307"/>
                <a:gd name="connsiteX3" fmla="*/ 1395723 w 1904886"/>
                <a:gd name="connsiteY3" fmla="*/ 361279 h 670307"/>
                <a:gd name="connsiteX4" fmla="*/ 1601016 w 1904886"/>
                <a:gd name="connsiteY4" fmla="*/ 98839 h 670307"/>
                <a:gd name="connsiteX5" fmla="*/ 1886112 w 1904886"/>
                <a:gd name="connsiteY5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915216 w 1904886"/>
                <a:gd name="connsiteY2" fmla="*/ 632239 h 670307"/>
                <a:gd name="connsiteX3" fmla="*/ 1395723 w 1904886"/>
                <a:gd name="connsiteY3" fmla="*/ 361279 h 670307"/>
                <a:gd name="connsiteX4" fmla="*/ 1601016 w 1904886"/>
                <a:gd name="connsiteY4" fmla="*/ 98839 h 670307"/>
                <a:gd name="connsiteX5" fmla="*/ 1886112 w 1904886"/>
                <a:gd name="connsiteY5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915216 w 1904886"/>
                <a:gd name="connsiteY2" fmla="*/ 632239 h 670307"/>
                <a:gd name="connsiteX3" fmla="*/ 1395723 w 1904886"/>
                <a:gd name="connsiteY3" fmla="*/ 361279 h 670307"/>
                <a:gd name="connsiteX4" fmla="*/ 1601016 w 1904886"/>
                <a:gd name="connsiteY4" fmla="*/ 98839 h 670307"/>
                <a:gd name="connsiteX5" fmla="*/ 1886112 w 1904886"/>
                <a:gd name="connsiteY5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414945 w 1904886"/>
                <a:gd name="connsiteY2" fmla="*/ 331172 h 670307"/>
                <a:gd name="connsiteX3" fmla="*/ 915216 w 1904886"/>
                <a:gd name="connsiteY3" fmla="*/ 632239 h 670307"/>
                <a:gd name="connsiteX4" fmla="*/ 1395723 w 1904886"/>
                <a:gd name="connsiteY4" fmla="*/ 361279 h 670307"/>
                <a:gd name="connsiteX5" fmla="*/ 1601016 w 1904886"/>
                <a:gd name="connsiteY5" fmla="*/ 98839 h 670307"/>
                <a:gd name="connsiteX6" fmla="*/ 1886112 w 1904886"/>
                <a:gd name="connsiteY6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414945 w 1904886"/>
                <a:gd name="connsiteY2" fmla="*/ 331172 h 670307"/>
                <a:gd name="connsiteX3" fmla="*/ 915216 w 1904886"/>
                <a:gd name="connsiteY3" fmla="*/ 632239 h 670307"/>
                <a:gd name="connsiteX4" fmla="*/ 1395723 w 1904886"/>
                <a:gd name="connsiteY4" fmla="*/ 361279 h 670307"/>
                <a:gd name="connsiteX5" fmla="*/ 1601016 w 1904886"/>
                <a:gd name="connsiteY5" fmla="*/ 98839 h 670307"/>
                <a:gd name="connsiteX6" fmla="*/ 1886112 w 1904886"/>
                <a:gd name="connsiteY6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414945 w 1904886"/>
                <a:gd name="connsiteY2" fmla="*/ 331172 h 670307"/>
                <a:gd name="connsiteX3" fmla="*/ 915216 w 1904886"/>
                <a:gd name="connsiteY3" fmla="*/ 632239 h 670307"/>
                <a:gd name="connsiteX4" fmla="*/ 1395723 w 1904886"/>
                <a:gd name="connsiteY4" fmla="*/ 361279 h 670307"/>
                <a:gd name="connsiteX5" fmla="*/ 1601016 w 1904886"/>
                <a:gd name="connsiteY5" fmla="*/ 98839 h 670307"/>
                <a:gd name="connsiteX6" fmla="*/ 1886112 w 1904886"/>
                <a:gd name="connsiteY6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414945 w 1904886"/>
                <a:gd name="connsiteY2" fmla="*/ 331172 h 670307"/>
                <a:gd name="connsiteX3" fmla="*/ 915216 w 1904886"/>
                <a:gd name="connsiteY3" fmla="*/ 632239 h 670307"/>
                <a:gd name="connsiteX4" fmla="*/ 1395723 w 1904886"/>
                <a:gd name="connsiteY4" fmla="*/ 361279 h 670307"/>
                <a:gd name="connsiteX5" fmla="*/ 1622056 w 1904886"/>
                <a:gd name="connsiteY5" fmla="*/ 120426 h 670307"/>
                <a:gd name="connsiteX6" fmla="*/ 1886112 w 1904886"/>
                <a:gd name="connsiteY6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414945 w 1904886"/>
                <a:gd name="connsiteY2" fmla="*/ 331172 h 670307"/>
                <a:gd name="connsiteX3" fmla="*/ 915216 w 1904886"/>
                <a:gd name="connsiteY3" fmla="*/ 632239 h 670307"/>
                <a:gd name="connsiteX4" fmla="*/ 1395723 w 1904886"/>
                <a:gd name="connsiteY4" fmla="*/ 361279 h 670307"/>
                <a:gd name="connsiteX5" fmla="*/ 1622056 w 1904886"/>
                <a:gd name="connsiteY5" fmla="*/ 120426 h 670307"/>
                <a:gd name="connsiteX6" fmla="*/ 1886112 w 1904886"/>
                <a:gd name="connsiteY6" fmla="*/ 120426 h 670307"/>
                <a:gd name="connsiteX0" fmla="*/ 0 w 1904886"/>
                <a:gd name="connsiteY0" fmla="*/ 98839 h 670307"/>
                <a:gd name="connsiteX1" fmla="*/ 229416 w 1904886"/>
                <a:gd name="connsiteY1" fmla="*/ 98839 h 670307"/>
                <a:gd name="connsiteX2" fmla="*/ 414945 w 1904886"/>
                <a:gd name="connsiteY2" fmla="*/ 331172 h 670307"/>
                <a:gd name="connsiteX3" fmla="*/ 915216 w 1904886"/>
                <a:gd name="connsiteY3" fmla="*/ 632239 h 670307"/>
                <a:gd name="connsiteX4" fmla="*/ 1395723 w 1904886"/>
                <a:gd name="connsiteY4" fmla="*/ 361279 h 670307"/>
                <a:gd name="connsiteX5" fmla="*/ 1622056 w 1904886"/>
                <a:gd name="connsiteY5" fmla="*/ 150533 h 670307"/>
                <a:gd name="connsiteX6" fmla="*/ 1886112 w 1904886"/>
                <a:gd name="connsiteY6" fmla="*/ 120426 h 670307"/>
                <a:gd name="connsiteX0" fmla="*/ 0 w 1980330"/>
                <a:gd name="connsiteY0" fmla="*/ 98839 h 670307"/>
                <a:gd name="connsiteX1" fmla="*/ 229416 w 1980330"/>
                <a:gd name="connsiteY1" fmla="*/ 98839 h 670307"/>
                <a:gd name="connsiteX2" fmla="*/ 414945 w 1980330"/>
                <a:gd name="connsiteY2" fmla="*/ 331172 h 670307"/>
                <a:gd name="connsiteX3" fmla="*/ 915216 w 1980330"/>
                <a:gd name="connsiteY3" fmla="*/ 632239 h 670307"/>
                <a:gd name="connsiteX4" fmla="*/ 1395723 w 1980330"/>
                <a:gd name="connsiteY4" fmla="*/ 361279 h 670307"/>
                <a:gd name="connsiteX5" fmla="*/ 1622056 w 1980330"/>
                <a:gd name="connsiteY5" fmla="*/ 150533 h 670307"/>
                <a:gd name="connsiteX6" fmla="*/ 1961556 w 1980330"/>
                <a:gd name="connsiteY6" fmla="*/ 150533 h 670307"/>
                <a:gd name="connsiteX0" fmla="*/ 0 w 1829442"/>
                <a:gd name="connsiteY0" fmla="*/ 98839 h 670307"/>
                <a:gd name="connsiteX1" fmla="*/ 229416 w 1829442"/>
                <a:gd name="connsiteY1" fmla="*/ 98839 h 670307"/>
                <a:gd name="connsiteX2" fmla="*/ 414945 w 1829442"/>
                <a:gd name="connsiteY2" fmla="*/ 331172 h 670307"/>
                <a:gd name="connsiteX3" fmla="*/ 915216 w 1829442"/>
                <a:gd name="connsiteY3" fmla="*/ 632239 h 670307"/>
                <a:gd name="connsiteX4" fmla="*/ 1395723 w 1829442"/>
                <a:gd name="connsiteY4" fmla="*/ 361279 h 670307"/>
                <a:gd name="connsiteX5" fmla="*/ 1622056 w 1829442"/>
                <a:gd name="connsiteY5" fmla="*/ 150533 h 670307"/>
                <a:gd name="connsiteX6" fmla="*/ 1810668 w 1829442"/>
                <a:gd name="connsiteY6" fmla="*/ 120426 h 670307"/>
                <a:gd name="connsiteX0" fmla="*/ 0 w 1829442"/>
                <a:gd name="connsiteY0" fmla="*/ 98839 h 670307"/>
                <a:gd name="connsiteX1" fmla="*/ 229416 w 1829442"/>
                <a:gd name="connsiteY1" fmla="*/ 98839 h 670307"/>
                <a:gd name="connsiteX2" fmla="*/ 490389 w 1829442"/>
                <a:gd name="connsiteY2" fmla="*/ 421492 h 670307"/>
                <a:gd name="connsiteX3" fmla="*/ 915216 w 1829442"/>
                <a:gd name="connsiteY3" fmla="*/ 632239 h 670307"/>
                <a:gd name="connsiteX4" fmla="*/ 1395723 w 1829442"/>
                <a:gd name="connsiteY4" fmla="*/ 361279 h 670307"/>
                <a:gd name="connsiteX5" fmla="*/ 1622056 w 1829442"/>
                <a:gd name="connsiteY5" fmla="*/ 150533 h 670307"/>
                <a:gd name="connsiteX6" fmla="*/ 1810668 w 1829442"/>
                <a:gd name="connsiteY6" fmla="*/ 120426 h 670307"/>
                <a:gd name="connsiteX0" fmla="*/ 0 w 1829442"/>
                <a:gd name="connsiteY0" fmla="*/ 98839 h 670307"/>
                <a:gd name="connsiteX1" fmla="*/ 229416 w 1829442"/>
                <a:gd name="connsiteY1" fmla="*/ 98839 h 670307"/>
                <a:gd name="connsiteX2" fmla="*/ 490389 w 1829442"/>
                <a:gd name="connsiteY2" fmla="*/ 421492 h 670307"/>
                <a:gd name="connsiteX3" fmla="*/ 915216 w 1829442"/>
                <a:gd name="connsiteY3" fmla="*/ 632239 h 670307"/>
                <a:gd name="connsiteX4" fmla="*/ 1433445 w 1829442"/>
                <a:gd name="connsiteY4" fmla="*/ 361279 h 670307"/>
                <a:gd name="connsiteX5" fmla="*/ 1622056 w 1829442"/>
                <a:gd name="connsiteY5" fmla="*/ 150533 h 670307"/>
                <a:gd name="connsiteX6" fmla="*/ 1810668 w 1829442"/>
                <a:gd name="connsiteY6" fmla="*/ 120426 h 670307"/>
                <a:gd name="connsiteX0" fmla="*/ 0 w 1829442"/>
                <a:gd name="connsiteY0" fmla="*/ 98839 h 670307"/>
                <a:gd name="connsiteX1" fmla="*/ 229416 w 1829442"/>
                <a:gd name="connsiteY1" fmla="*/ 98839 h 670307"/>
                <a:gd name="connsiteX2" fmla="*/ 490389 w 1829442"/>
                <a:gd name="connsiteY2" fmla="*/ 421492 h 670307"/>
                <a:gd name="connsiteX3" fmla="*/ 915216 w 1829442"/>
                <a:gd name="connsiteY3" fmla="*/ 632239 h 670307"/>
                <a:gd name="connsiteX4" fmla="*/ 1433445 w 1829442"/>
                <a:gd name="connsiteY4" fmla="*/ 391386 h 670307"/>
                <a:gd name="connsiteX5" fmla="*/ 1622056 w 1829442"/>
                <a:gd name="connsiteY5" fmla="*/ 150533 h 670307"/>
                <a:gd name="connsiteX6" fmla="*/ 1810668 w 1829442"/>
                <a:gd name="connsiteY6" fmla="*/ 120426 h 670307"/>
                <a:gd name="connsiteX0" fmla="*/ 0 w 1919959"/>
                <a:gd name="connsiteY0" fmla="*/ 98839 h 670307"/>
                <a:gd name="connsiteX1" fmla="*/ 229416 w 1919959"/>
                <a:gd name="connsiteY1" fmla="*/ 98839 h 670307"/>
                <a:gd name="connsiteX2" fmla="*/ 490389 w 1919959"/>
                <a:gd name="connsiteY2" fmla="*/ 421492 h 670307"/>
                <a:gd name="connsiteX3" fmla="*/ 915216 w 1919959"/>
                <a:gd name="connsiteY3" fmla="*/ 632239 h 670307"/>
                <a:gd name="connsiteX4" fmla="*/ 1433445 w 1919959"/>
                <a:gd name="connsiteY4" fmla="*/ 391386 h 670307"/>
                <a:gd name="connsiteX5" fmla="*/ 1622056 w 1919959"/>
                <a:gd name="connsiteY5" fmla="*/ 150533 h 670307"/>
                <a:gd name="connsiteX6" fmla="*/ 1901185 w 1919959"/>
                <a:gd name="connsiteY6" fmla="*/ 106127 h 670307"/>
                <a:gd name="connsiteX0" fmla="*/ 0 w 1919959"/>
                <a:gd name="connsiteY0" fmla="*/ 98839 h 670307"/>
                <a:gd name="connsiteX1" fmla="*/ 229416 w 1919959"/>
                <a:gd name="connsiteY1" fmla="*/ 98839 h 670307"/>
                <a:gd name="connsiteX2" fmla="*/ 490389 w 1919959"/>
                <a:gd name="connsiteY2" fmla="*/ 421492 h 670307"/>
                <a:gd name="connsiteX3" fmla="*/ 915216 w 1919959"/>
                <a:gd name="connsiteY3" fmla="*/ 632239 h 670307"/>
                <a:gd name="connsiteX4" fmla="*/ 1433445 w 1919959"/>
                <a:gd name="connsiteY4" fmla="*/ 391386 h 670307"/>
                <a:gd name="connsiteX5" fmla="*/ 1685956 w 1919959"/>
                <a:gd name="connsiteY5" fmla="*/ 106127 h 670307"/>
                <a:gd name="connsiteX6" fmla="*/ 1901185 w 1919959"/>
                <a:gd name="connsiteY6" fmla="*/ 106127 h 670307"/>
                <a:gd name="connsiteX0" fmla="*/ 0 w 1919959"/>
                <a:gd name="connsiteY0" fmla="*/ 98839 h 670307"/>
                <a:gd name="connsiteX1" fmla="*/ 229416 w 1919959"/>
                <a:gd name="connsiteY1" fmla="*/ 98839 h 670307"/>
                <a:gd name="connsiteX2" fmla="*/ 490389 w 1919959"/>
                <a:gd name="connsiteY2" fmla="*/ 421492 h 670307"/>
                <a:gd name="connsiteX3" fmla="*/ 915216 w 1919959"/>
                <a:gd name="connsiteY3" fmla="*/ 632239 h 670307"/>
                <a:gd name="connsiteX4" fmla="*/ 1506599 w 1919959"/>
                <a:gd name="connsiteY4" fmla="*/ 344911 h 670307"/>
                <a:gd name="connsiteX5" fmla="*/ 1685956 w 1919959"/>
                <a:gd name="connsiteY5" fmla="*/ 106127 h 670307"/>
                <a:gd name="connsiteX6" fmla="*/ 1901185 w 1919959"/>
                <a:gd name="connsiteY6" fmla="*/ 106127 h 670307"/>
                <a:gd name="connsiteX0" fmla="*/ 0 w 1919959"/>
                <a:gd name="connsiteY0" fmla="*/ 98839 h 670307"/>
                <a:gd name="connsiteX1" fmla="*/ 229416 w 1919959"/>
                <a:gd name="connsiteY1" fmla="*/ 98839 h 670307"/>
                <a:gd name="connsiteX2" fmla="*/ 490389 w 1919959"/>
                <a:gd name="connsiteY2" fmla="*/ 421492 h 670307"/>
                <a:gd name="connsiteX3" fmla="*/ 915216 w 1919959"/>
                <a:gd name="connsiteY3" fmla="*/ 632239 h 670307"/>
                <a:gd name="connsiteX4" fmla="*/ 1470728 w 1919959"/>
                <a:gd name="connsiteY4" fmla="*/ 371443 h 670307"/>
                <a:gd name="connsiteX5" fmla="*/ 1685956 w 1919959"/>
                <a:gd name="connsiteY5" fmla="*/ 106127 h 670307"/>
                <a:gd name="connsiteX6" fmla="*/ 1901185 w 1919959"/>
                <a:gd name="connsiteY6" fmla="*/ 106127 h 670307"/>
                <a:gd name="connsiteX0" fmla="*/ 0 w 1919959"/>
                <a:gd name="connsiteY0" fmla="*/ 98839 h 670307"/>
                <a:gd name="connsiteX1" fmla="*/ 229416 w 1919959"/>
                <a:gd name="connsiteY1" fmla="*/ 98839 h 670307"/>
                <a:gd name="connsiteX2" fmla="*/ 490389 w 1919959"/>
                <a:gd name="connsiteY2" fmla="*/ 421492 h 670307"/>
                <a:gd name="connsiteX3" fmla="*/ 915216 w 1919959"/>
                <a:gd name="connsiteY3" fmla="*/ 632239 h 670307"/>
                <a:gd name="connsiteX4" fmla="*/ 1431242 w 1919959"/>
                <a:gd name="connsiteY4" fmla="*/ 422045 h 670307"/>
                <a:gd name="connsiteX5" fmla="*/ 1685956 w 1919959"/>
                <a:gd name="connsiteY5" fmla="*/ 106127 h 670307"/>
                <a:gd name="connsiteX6" fmla="*/ 1901185 w 1919959"/>
                <a:gd name="connsiteY6" fmla="*/ 106127 h 670307"/>
                <a:gd name="connsiteX0" fmla="*/ 0 w 1919959"/>
                <a:gd name="connsiteY0" fmla="*/ 98839 h 683549"/>
                <a:gd name="connsiteX1" fmla="*/ 229416 w 1919959"/>
                <a:gd name="connsiteY1" fmla="*/ 98839 h 683549"/>
                <a:gd name="connsiteX2" fmla="*/ 490389 w 1919959"/>
                <a:gd name="connsiteY2" fmla="*/ 421492 h 683549"/>
                <a:gd name="connsiteX3" fmla="*/ 942525 w 1919959"/>
                <a:gd name="connsiteY3" fmla="*/ 645481 h 683549"/>
                <a:gd name="connsiteX4" fmla="*/ 1431242 w 1919959"/>
                <a:gd name="connsiteY4" fmla="*/ 422045 h 683549"/>
                <a:gd name="connsiteX5" fmla="*/ 1685956 w 1919959"/>
                <a:gd name="connsiteY5" fmla="*/ 106127 h 683549"/>
                <a:gd name="connsiteX6" fmla="*/ 1901185 w 1919959"/>
                <a:gd name="connsiteY6" fmla="*/ 106127 h 683549"/>
                <a:gd name="connsiteX0" fmla="*/ 0 w 1919959"/>
                <a:gd name="connsiteY0" fmla="*/ 98839 h 655485"/>
                <a:gd name="connsiteX1" fmla="*/ 229416 w 1919959"/>
                <a:gd name="connsiteY1" fmla="*/ 98839 h 655485"/>
                <a:gd name="connsiteX2" fmla="*/ 490389 w 1919959"/>
                <a:gd name="connsiteY2" fmla="*/ 421492 h 655485"/>
                <a:gd name="connsiteX3" fmla="*/ 942525 w 1919959"/>
                <a:gd name="connsiteY3" fmla="*/ 645481 h 655485"/>
                <a:gd name="connsiteX4" fmla="*/ 1431242 w 1919959"/>
                <a:gd name="connsiteY4" fmla="*/ 422045 h 655485"/>
                <a:gd name="connsiteX5" fmla="*/ 1685956 w 1919959"/>
                <a:gd name="connsiteY5" fmla="*/ 106127 h 655485"/>
                <a:gd name="connsiteX6" fmla="*/ 1901185 w 1919959"/>
                <a:gd name="connsiteY6" fmla="*/ 106127 h 655485"/>
                <a:gd name="connsiteX0" fmla="*/ 0 w 1919959"/>
                <a:gd name="connsiteY0" fmla="*/ 98839 h 645481"/>
                <a:gd name="connsiteX1" fmla="*/ 229416 w 1919959"/>
                <a:gd name="connsiteY1" fmla="*/ 98839 h 645481"/>
                <a:gd name="connsiteX2" fmla="*/ 490389 w 1919959"/>
                <a:gd name="connsiteY2" fmla="*/ 421492 h 645481"/>
                <a:gd name="connsiteX3" fmla="*/ 942525 w 1919959"/>
                <a:gd name="connsiteY3" fmla="*/ 645481 h 645481"/>
                <a:gd name="connsiteX4" fmla="*/ 1431242 w 1919959"/>
                <a:gd name="connsiteY4" fmla="*/ 422045 h 645481"/>
                <a:gd name="connsiteX5" fmla="*/ 1685956 w 1919959"/>
                <a:gd name="connsiteY5" fmla="*/ 106127 h 645481"/>
                <a:gd name="connsiteX6" fmla="*/ 1901185 w 1919959"/>
                <a:gd name="connsiteY6" fmla="*/ 106127 h 645481"/>
                <a:gd name="connsiteX0" fmla="*/ 0 w 1919959"/>
                <a:gd name="connsiteY0" fmla="*/ 98839 h 645481"/>
                <a:gd name="connsiteX1" fmla="*/ 229416 w 1919959"/>
                <a:gd name="connsiteY1" fmla="*/ 98839 h 645481"/>
                <a:gd name="connsiteX2" fmla="*/ 453808 w 1919959"/>
                <a:gd name="connsiteY2" fmla="*/ 397219 h 645481"/>
                <a:gd name="connsiteX3" fmla="*/ 942525 w 1919959"/>
                <a:gd name="connsiteY3" fmla="*/ 645481 h 645481"/>
                <a:gd name="connsiteX4" fmla="*/ 1431242 w 1919959"/>
                <a:gd name="connsiteY4" fmla="*/ 422045 h 645481"/>
                <a:gd name="connsiteX5" fmla="*/ 1685956 w 1919959"/>
                <a:gd name="connsiteY5" fmla="*/ 106127 h 645481"/>
                <a:gd name="connsiteX6" fmla="*/ 1901185 w 1919959"/>
                <a:gd name="connsiteY6" fmla="*/ 106127 h 645481"/>
                <a:gd name="connsiteX0" fmla="*/ 0 w 1919959"/>
                <a:gd name="connsiteY0" fmla="*/ 98839 h 645481"/>
                <a:gd name="connsiteX1" fmla="*/ 229416 w 1919959"/>
                <a:gd name="connsiteY1" fmla="*/ 98839 h 645481"/>
                <a:gd name="connsiteX2" fmla="*/ 453808 w 1919959"/>
                <a:gd name="connsiteY2" fmla="*/ 397219 h 645481"/>
                <a:gd name="connsiteX3" fmla="*/ 942525 w 1919959"/>
                <a:gd name="connsiteY3" fmla="*/ 645481 h 645481"/>
                <a:gd name="connsiteX4" fmla="*/ 1431242 w 1919959"/>
                <a:gd name="connsiteY4" fmla="*/ 422045 h 645481"/>
                <a:gd name="connsiteX5" fmla="*/ 1685956 w 1919959"/>
                <a:gd name="connsiteY5" fmla="*/ 106127 h 645481"/>
                <a:gd name="connsiteX6" fmla="*/ 1901185 w 1919959"/>
                <a:gd name="connsiteY6" fmla="*/ 106127 h 645481"/>
                <a:gd name="connsiteX0" fmla="*/ 0 w 1919959"/>
                <a:gd name="connsiteY0" fmla="*/ 98839 h 645481"/>
                <a:gd name="connsiteX1" fmla="*/ 229416 w 1919959"/>
                <a:gd name="connsiteY1" fmla="*/ 98839 h 645481"/>
                <a:gd name="connsiteX2" fmla="*/ 453808 w 1919959"/>
                <a:gd name="connsiteY2" fmla="*/ 397219 h 645481"/>
                <a:gd name="connsiteX3" fmla="*/ 942525 w 1919959"/>
                <a:gd name="connsiteY3" fmla="*/ 645481 h 645481"/>
                <a:gd name="connsiteX4" fmla="*/ 1431242 w 1919959"/>
                <a:gd name="connsiteY4" fmla="*/ 422045 h 645481"/>
                <a:gd name="connsiteX5" fmla="*/ 1685956 w 1919959"/>
                <a:gd name="connsiteY5" fmla="*/ 106127 h 645481"/>
                <a:gd name="connsiteX6" fmla="*/ 1901185 w 1919959"/>
                <a:gd name="connsiteY6" fmla="*/ 106127 h 645481"/>
                <a:gd name="connsiteX0" fmla="*/ 0 w 1919959"/>
                <a:gd name="connsiteY0" fmla="*/ 73547 h 620189"/>
                <a:gd name="connsiteX1" fmla="*/ 244358 w 1919959"/>
                <a:gd name="connsiteY1" fmla="*/ 98839 h 620189"/>
                <a:gd name="connsiteX2" fmla="*/ 453808 w 1919959"/>
                <a:gd name="connsiteY2" fmla="*/ 371927 h 620189"/>
                <a:gd name="connsiteX3" fmla="*/ 942525 w 1919959"/>
                <a:gd name="connsiteY3" fmla="*/ 620189 h 620189"/>
                <a:gd name="connsiteX4" fmla="*/ 1431242 w 1919959"/>
                <a:gd name="connsiteY4" fmla="*/ 396753 h 620189"/>
                <a:gd name="connsiteX5" fmla="*/ 1685956 w 1919959"/>
                <a:gd name="connsiteY5" fmla="*/ 80835 h 620189"/>
                <a:gd name="connsiteX6" fmla="*/ 1901185 w 1919959"/>
                <a:gd name="connsiteY6" fmla="*/ 80835 h 620189"/>
                <a:gd name="connsiteX0" fmla="*/ 0 w 1919959"/>
                <a:gd name="connsiteY0" fmla="*/ 45721 h 592363"/>
                <a:gd name="connsiteX1" fmla="*/ 244358 w 1919959"/>
                <a:gd name="connsiteY1" fmla="*/ 71013 h 592363"/>
                <a:gd name="connsiteX2" fmla="*/ 453808 w 1919959"/>
                <a:gd name="connsiteY2" fmla="*/ 344101 h 592363"/>
                <a:gd name="connsiteX3" fmla="*/ 942525 w 1919959"/>
                <a:gd name="connsiteY3" fmla="*/ 592363 h 592363"/>
                <a:gd name="connsiteX4" fmla="*/ 1431242 w 1919959"/>
                <a:gd name="connsiteY4" fmla="*/ 368927 h 592363"/>
                <a:gd name="connsiteX5" fmla="*/ 1685956 w 1919959"/>
                <a:gd name="connsiteY5" fmla="*/ 53009 h 592363"/>
                <a:gd name="connsiteX6" fmla="*/ 1901185 w 1919959"/>
                <a:gd name="connsiteY6" fmla="*/ 53009 h 592363"/>
                <a:gd name="connsiteX0" fmla="*/ 0 w 1919959"/>
                <a:gd name="connsiteY0" fmla="*/ 62753 h 609395"/>
                <a:gd name="connsiteX1" fmla="*/ 209450 w 1919959"/>
                <a:gd name="connsiteY1" fmla="*/ 38393 h 609395"/>
                <a:gd name="connsiteX2" fmla="*/ 453808 w 1919959"/>
                <a:gd name="connsiteY2" fmla="*/ 361133 h 609395"/>
                <a:gd name="connsiteX3" fmla="*/ 942525 w 1919959"/>
                <a:gd name="connsiteY3" fmla="*/ 609395 h 609395"/>
                <a:gd name="connsiteX4" fmla="*/ 1431242 w 1919959"/>
                <a:gd name="connsiteY4" fmla="*/ 385959 h 609395"/>
                <a:gd name="connsiteX5" fmla="*/ 1685956 w 1919959"/>
                <a:gd name="connsiteY5" fmla="*/ 70041 h 609395"/>
                <a:gd name="connsiteX6" fmla="*/ 1901185 w 1919959"/>
                <a:gd name="connsiteY6" fmla="*/ 70041 h 609395"/>
                <a:gd name="connsiteX0" fmla="*/ 0 w 1919959"/>
                <a:gd name="connsiteY0" fmla="*/ 74192 h 620834"/>
                <a:gd name="connsiteX1" fmla="*/ 34908 w 1919959"/>
                <a:gd name="connsiteY1" fmla="*/ 74658 h 620834"/>
                <a:gd name="connsiteX2" fmla="*/ 209450 w 1919959"/>
                <a:gd name="connsiteY2" fmla="*/ 49832 h 620834"/>
                <a:gd name="connsiteX3" fmla="*/ 453808 w 1919959"/>
                <a:gd name="connsiteY3" fmla="*/ 372572 h 620834"/>
                <a:gd name="connsiteX4" fmla="*/ 942525 w 1919959"/>
                <a:gd name="connsiteY4" fmla="*/ 620834 h 620834"/>
                <a:gd name="connsiteX5" fmla="*/ 1431242 w 1919959"/>
                <a:gd name="connsiteY5" fmla="*/ 397398 h 620834"/>
                <a:gd name="connsiteX6" fmla="*/ 1685956 w 1919959"/>
                <a:gd name="connsiteY6" fmla="*/ 81480 h 620834"/>
                <a:gd name="connsiteX7" fmla="*/ 1901185 w 1919959"/>
                <a:gd name="connsiteY7" fmla="*/ 81480 h 620834"/>
                <a:gd name="connsiteX0" fmla="*/ 0 w 1903825"/>
                <a:gd name="connsiteY0" fmla="*/ 74192 h 620834"/>
                <a:gd name="connsiteX1" fmla="*/ 34908 w 1903825"/>
                <a:gd name="connsiteY1" fmla="*/ 74658 h 620834"/>
                <a:gd name="connsiteX2" fmla="*/ 209450 w 1903825"/>
                <a:gd name="connsiteY2" fmla="*/ 49832 h 620834"/>
                <a:gd name="connsiteX3" fmla="*/ 453808 w 1903825"/>
                <a:gd name="connsiteY3" fmla="*/ 372572 h 620834"/>
                <a:gd name="connsiteX4" fmla="*/ 942525 w 1903825"/>
                <a:gd name="connsiteY4" fmla="*/ 620834 h 620834"/>
                <a:gd name="connsiteX5" fmla="*/ 1431242 w 1903825"/>
                <a:gd name="connsiteY5" fmla="*/ 397398 h 620834"/>
                <a:gd name="connsiteX6" fmla="*/ 1685956 w 1903825"/>
                <a:gd name="connsiteY6" fmla="*/ 81480 h 620834"/>
                <a:gd name="connsiteX7" fmla="*/ 1885051 w 1903825"/>
                <a:gd name="connsiteY7" fmla="*/ 74658 h 620834"/>
                <a:gd name="connsiteX0" fmla="*/ 0 w 1903825"/>
                <a:gd name="connsiteY0" fmla="*/ 78150 h 624792"/>
                <a:gd name="connsiteX1" fmla="*/ 34908 w 1903825"/>
                <a:gd name="connsiteY1" fmla="*/ 78616 h 624792"/>
                <a:gd name="connsiteX2" fmla="*/ 209450 w 1903825"/>
                <a:gd name="connsiteY2" fmla="*/ 53790 h 624792"/>
                <a:gd name="connsiteX3" fmla="*/ 453808 w 1903825"/>
                <a:gd name="connsiteY3" fmla="*/ 376530 h 624792"/>
                <a:gd name="connsiteX4" fmla="*/ 942525 w 1903825"/>
                <a:gd name="connsiteY4" fmla="*/ 624792 h 624792"/>
                <a:gd name="connsiteX5" fmla="*/ 1431242 w 1903825"/>
                <a:gd name="connsiteY5" fmla="*/ 401356 h 624792"/>
                <a:gd name="connsiteX6" fmla="*/ 1710509 w 1903825"/>
                <a:gd name="connsiteY6" fmla="*/ 53790 h 624792"/>
                <a:gd name="connsiteX7" fmla="*/ 1885051 w 1903825"/>
                <a:gd name="connsiteY7" fmla="*/ 78616 h 624792"/>
                <a:gd name="connsiteX0" fmla="*/ 0 w 1903825"/>
                <a:gd name="connsiteY0" fmla="*/ 78150 h 624792"/>
                <a:gd name="connsiteX1" fmla="*/ 209450 w 1903825"/>
                <a:gd name="connsiteY1" fmla="*/ 53790 h 624792"/>
                <a:gd name="connsiteX2" fmla="*/ 453808 w 1903825"/>
                <a:gd name="connsiteY2" fmla="*/ 376530 h 624792"/>
                <a:gd name="connsiteX3" fmla="*/ 942525 w 1903825"/>
                <a:gd name="connsiteY3" fmla="*/ 624792 h 624792"/>
                <a:gd name="connsiteX4" fmla="*/ 1431242 w 1903825"/>
                <a:gd name="connsiteY4" fmla="*/ 401356 h 624792"/>
                <a:gd name="connsiteX5" fmla="*/ 1710509 w 1903825"/>
                <a:gd name="connsiteY5" fmla="*/ 53790 h 624792"/>
                <a:gd name="connsiteX6" fmla="*/ 1885051 w 1903825"/>
                <a:gd name="connsiteY6" fmla="*/ 78616 h 624792"/>
                <a:gd name="connsiteX0" fmla="*/ 0 w 1903825"/>
                <a:gd name="connsiteY0" fmla="*/ 78150 h 624792"/>
                <a:gd name="connsiteX1" fmla="*/ 34908 w 1903825"/>
                <a:gd name="connsiteY1" fmla="*/ 78616 h 624792"/>
                <a:gd name="connsiteX2" fmla="*/ 209450 w 1903825"/>
                <a:gd name="connsiteY2" fmla="*/ 53790 h 624792"/>
                <a:gd name="connsiteX3" fmla="*/ 453808 w 1903825"/>
                <a:gd name="connsiteY3" fmla="*/ 376530 h 624792"/>
                <a:gd name="connsiteX4" fmla="*/ 942525 w 1903825"/>
                <a:gd name="connsiteY4" fmla="*/ 624792 h 624792"/>
                <a:gd name="connsiteX5" fmla="*/ 1431242 w 1903825"/>
                <a:gd name="connsiteY5" fmla="*/ 401356 h 624792"/>
                <a:gd name="connsiteX6" fmla="*/ 1710509 w 1903825"/>
                <a:gd name="connsiteY6" fmla="*/ 53790 h 624792"/>
                <a:gd name="connsiteX7" fmla="*/ 1885051 w 1903825"/>
                <a:gd name="connsiteY7" fmla="*/ 78616 h 624792"/>
                <a:gd name="connsiteX0" fmla="*/ 0 w 1903825"/>
                <a:gd name="connsiteY0" fmla="*/ 78150 h 624792"/>
                <a:gd name="connsiteX1" fmla="*/ 209450 w 1903825"/>
                <a:gd name="connsiteY1" fmla="*/ 53790 h 624792"/>
                <a:gd name="connsiteX2" fmla="*/ 453808 w 1903825"/>
                <a:gd name="connsiteY2" fmla="*/ 376530 h 624792"/>
                <a:gd name="connsiteX3" fmla="*/ 942525 w 1903825"/>
                <a:gd name="connsiteY3" fmla="*/ 624792 h 624792"/>
                <a:gd name="connsiteX4" fmla="*/ 1431242 w 1903825"/>
                <a:gd name="connsiteY4" fmla="*/ 401356 h 624792"/>
                <a:gd name="connsiteX5" fmla="*/ 1710509 w 1903825"/>
                <a:gd name="connsiteY5" fmla="*/ 53790 h 624792"/>
                <a:gd name="connsiteX6" fmla="*/ 1885051 w 1903825"/>
                <a:gd name="connsiteY6" fmla="*/ 78616 h 624792"/>
                <a:gd name="connsiteX0" fmla="*/ 0 w 1868917"/>
                <a:gd name="connsiteY0" fmla="*/ 78616 h 624792"/>
                <a:gd name="connsiteX1" fmla="*/ 174542 w 1868917"/>
                <a:gd name="connsiteY1" fmla="*/ 53790 h 624792"/>
                <a:gd name="connsiteX2" fmla="*/ 418900 w 1868917"/>
                <a:gd name="connsiteY2" fmla="*/ 376530 h 624792"/>
                <a:gd name="connsiteX3" fmla="*/ 907617 w 1868917"/>
                <a:gd name="connsiteY3" fmla="*/ 624792 h 624792"/>
                <a:gd name="connsiteX4" fmla="*/ 1396334 w 1868917"/>
                <a:gd name="connsiteY4" fmla="*/ 401356 h 624792"/>
                <a:gd name="connsiteX5" fmla="*/ 1675601 w 1868917"/>
                <a:gd name="connsiteY5" fmla="*/ 53790 h 624792"/>
                <a:gd name="connsiteX6" fmla="*/ 1850143 w 1868917"/>
                <a:gd name="connsiteY6" fmla="*/ 78616 h 624792"/>
                <a:gd name="connsiteX0" fmla="*/ 0 w 1868917"/>
                <a:gd name="connsiteY0" fmla="*/ 78616 h 624792"/>
                <a:gd name="connsiteX1" fmla="*/ 174542 w 1868917"/>
                <a:gd name="connsiteY1" fmla="*/ 53790 h 624792"/>
                <a:gd name="connsiteX2" fmla="*/ 418900 w 1868917"/>
                <a:gd name="connsiteY2" fmla="*/ 376530 h 624792"/>
                <a:gd name="connsiteX3" fmla="*/ 907617 w 1868917"/>
                <a:gd name="connsiteY3" fmla="*/ 624792 h 624792"/>
                <a:gd name="connsiteX4" fmla="*/ 1396334 w 1868917"/>
                <a:gd name="connsiteY4" fmla="*/ 401356 h 624792"/>
                <a:gd name="connsiteX5" fmla="*/ 1675601 w 1868917"/>
                <a:gd name="connsiteY5" fmla="*/ 53790 h 624792"/>
                <a:gd name="connsiteX6" fmla="*/ 1850143 w 1868917"/>
                <a:gd name="connsiteY6" fmla="*/ 78616 h 624792"/>
                <a:gd name="connsiteX0" fmla="*/ 0 w 1868917"/>
                <a:gd name="connsiteY0" fmla="*/ 78616 h 624792"/>
                <a:gd name="connsiteX1" fmla="*/ 174542 w 1868917"/>
                <a:gd name="connsiteY1" fmla="*/ 53790 h 624792"/>
                <a:gd name="connsiteX2" fmla="*/ 418901 w 1868917"/>
                <a:gd name="connsiteY2" fmla="*/ 401356 h 624792"/>
                <a:gd name="connsiteX3" fmla="*/ 907617 w 1868917"/>
                <a:gd name="connsiteY3" fmla="*/ 624792 h 624792"/>
                <a:gd name="connsiteX4" fmla="*/ 1396334 w 1868917"/>
                <a:gd name="connsiteY4" fmla="*/ 401356 h 624792"/>
                <a:gd name="connsiteX5" fmla="*/ 1675601 w 1868917"/>
                <a:gd name="connsiteY5" fmla="*/ 53790 h 624792"/>
                <a:gd name="connsiteX6" fmla="*/ 1850143 w 1868917"/>
                <a:gd name="connsiteY6" fmla="*/ 78616 h 624792"/>
                <a:gd name="connsiteX0" fmla="*/ 0 w 1868917"/>
                <a:gd name="connsiteY0" fmla="*/ 78616 h 599966"/>
                <a:gd name="connsiteX1" fmla="*/ 174542 w 1868917"/>
                <a:gd name="connsiteY1" fmla="*/ 53790 h 599966"/>
                <a:gd name="connsiteX2" fmla="*/ 418901 w 1868917"/>
                <a:gd name="connsiteY2" fmla="*/ 401356 h 599966"/>
                <a:gd name="connsiteX3" fmla="*/ 907617 w 1868917"/>
                <a:gd name="connsiteY3" fmla="*/ 599966 h 599966"/>
                <a:gd name="connsiteX4" fmla="*/ 1396334 w 1868917"/>
                <a:gd name="connsiteY4" fmla="*/ 401356 h 599966"/>
                <a:gd name="connsiteX5" fmla="*/ 1675601 w 1868917"/>
                <a:gd name="connsiteY5" fmla="*/ 53790 h 599966"/>
                <a:gd name="connsiteX6" fmla="*/ 1850143 w 1868917"/>
                <a:gd name="connsiteY6" fmla="*/ 78616 h 599966"/>
                <a:gd name="connsiteX0" fmla="*/ 0 w 1868917"/>
                <a:gd name="connsiteY0" fmla="*/ 78616 h 599966"/>
                <a:gd name="connsiteX1" fmla="*/ 174542 w 1868917"/>
                <a:gd name="connsiteY1" fmla="*/ 53790 h 599966"/>
                <a:gd name="connsiteX2" fmla="*/ 418901 w 1868917"/>
                <a:gd name="connsiteY2" fmla="*/ 401356 h 599966"/>
                <a:gd name="connsiteX3" fmla="*/ 907617 w 1868917"/>
                <a:gd name="connsiteY3" fmla="*/ 599966 h 599966"/>
                <a:gd name="connsiteX4" fmla="*/ 1396334 w 1868917"/>
                <a:gd name="connsiteY4" fmla="*/ 401356 h 599966"/>
                <a:gd name="connsiteX5" fmla="*/ 1675601 w 1868917"/>
                <a:gd name="connsiteY5" fmla="*/ 53790 h 599966"/>
                <a:gd name="connsiteX6" fmla="*/ 1850143 w 1868917"/>
                <a:gd name="connsiteY6" fmla="*/ 78616 h 599966"/>
                <a:gd name="connsiteX0" fmla="*/ 0 w 1868917"/>
                <a:gd name="connsiteY0" fmla="*/ 78616 h 616709"/>
                <a:gd name="connsiteX1" fmla="*/ 174542 w 1868917"/>
                <a:gd name="connsiteY1" fmla="*/ 53790 h 616709"/>
                <a:gd name="connsiteX2" fmla="*/ 418901 w 1868917"/>
                <a:gd name="connsiteY2" fmla="*/ 401356 h 616709"/>
                <a:gd name="connsiteX3" fmla="*/ 907617 w 1868917"/>
                <a:gd name="connsiteY3" fmla="*/ 599966 h 616709"/>
                <a:gd name="connsiteX4" fmla="*/ 1396334 w 1868917"/>
                <a:gd name="connsiteY4" fmla="*/ 401356 h 616709"/>
                <a:gd name="connsiteX5" fmla="*/ 1675601 w 1868917"/>
                <a:gd name="connsiteY5" fmla="*/ 53790 h 616709"/>
                <a:gd name="connsiteX6" fmla="*/ 1850143 w 1868917"/>
                <a:gd name="connsiteY6" fmla="*/ 78616 h 616709"/>
                <a:gd name="connsiteX0" fmla="*/ 0 w 1868917"/>
                <a:gd name="connsiteY0" fmla="*/ 128268 h 616709"/>
                <a:gd name="connsiteX1" fmla="*/ 174542 w 1868917"/>
                <a:gd name="connsiteY1" fmla="*/ 53790 h 616709"/>
                <a:gd name="connsiteX2" fmla="*/ 418901 w 1868917"/>
                <a:gd name="connsiteY2" fmla="*/ 401356 h 616709"/>
                <a:gd name="connsiteX3" fmla="*/ 907617 w 1868917"/>
                <a:gd name="connsiteY3" fmla="*/ 599966 h 616709"/>
                <a:gd name="connsiteX4" fmla="*/ 1396334 w 1868917"/>
                <a:gd name="connsiteY4" fmla="*/ 401356 h 616709"/>
                <a:gd name="connsiteX5" fmla="*/ 1675601 w 1868917"/>
                <a:gd name="connsiteY5" fmla="*/ 53790 h 616709"/>
                <a:gd name="connsiteX6" fmla="*/ 1850143 w 1868917"/>
                <a:gd name="connsiteY6" fmla="*/ 78616 h 616709"/>
                <a:gd name="connsiteX0" fmla="*/ 104975 w 1770010"/>
                <a:gd name="connsiteY0" fmla="*/ 227573 h 616709"/>
                <a:gd name="connsiteX1" fmla="*/ 75635 w 1770010"/>
                <a:gd name="connsiteY1" fmla="*/ 53790 h 616709"/>
                <a:gd name="connsiteX2" fmla="*/ 319994 w 1770010"/>
                <a:gd name="connsiteY2" fmla="*/ 401356 h 616709"/>
                <a:gd name="connsiteX3" fmla="*/ 808710 w 1770010"/>
                <a:gd name="connsiteY3" fmla="*/ 599966 h 616709"/>
                <a:gd name="connsiteX4" fmla="*/ 1297427 w 1770010"/>
                <a:gd name="connsiteY4" fmla="*/ 401356 h 616709"/>
                <a:gd name="connsiteX5" fmla="*/ 1576694 w 1770010"/>
                <a:gd name="connsiteY5" fmla="*/ 53790 h 616709"/>
                <a:gd name="connsiteX6" fmla="*/ 1751236 w 1770010"/>
                <a:gd name="connsiteY6" fmla="*/ 78616 h 616709"/>
                <a:gd name="connsiteX0" fmla="*/ 208772 w 1873807"/>
                <a:gd name="connsiteY0" fmla="*/ 227573 h 616709"/>
                <a:gd name="connsiteX1" fmla="*/ 4890 w 1873807"/>
                <a:gd name="connsiteY1" fmla="*/ 78616 h 616709"/>
                <a:gd name="connsiteX2" fmla="*/ 179432 w 1873807"/>
                <a:gd name="connsiteY2" fmla="*/ 53790 h 616709"/>
                <a:gd name="connsiteX3" fmla="*/ 423791 w 1873807"/>
                <a:gd name="connsiteY3" fmla="*/ 401356 h 616709"/>
                <a:gd name="connsiteX4" fmla="*/ 912507 w 1873807"/>
                <a:gd name="connsiteY4" fmla="*/ 599966 h 616709"/>
                <a:gd name="connsiteX5" fmla="*/ 1401224 w 1873807"/>
                <a:gd name="connsiteY5" fmla="*/ 401356 h 616709"/>
                <a:gd name="connsiteX6" fmla="*/ 1680491 w 1873807"/>
                <a:gd name="connsiteY6" fmla="*/ 53790 h 616709"/>
                <a:gd name="connsiteX7" fmla="*/ 1855033 w 1873807"/>
                <a:gd name="connsiteY7" fmla="*/ 78616 h 616709"/>
                <a:gd name="connsiteX0" fmla="*/ 214435 w 1879470"/>
                <a:gd name="connsiteY0" fmla="*/ 227573 h 616709"/>
                <a:gd name="connsiteX1" fmla="*/ 248415 w 1879470"/>
                <a:gd name="connsiteY1" fmla="*/ 202747 h 616709"/>
                <a:gd name="connsiteX2" fmla="*/ 10553 w 1879470"/>
                <a:gd name="connsiteY2" fmla="*/ 78616 h 616709"/>
                <a:gd name="connsiteX3" fmla="*/ 185095 w 1879470"/>
                <a:gd name="connsiteY3" fmla="*/ 53790 h 616709"/>
                <a:gd name="connsiteX4" fmla="*/ 429454 w 1879470"/>
                <a:gd name="connsiteY4" fmla="*/ 401356 h 616709"/>
                <a:gd name="connsiteX5" fmla="*/ 918170 w 1879470"/>
                <a:gd name="connsiteY5" fmla="*/ 599966 h 616709"/>
                <a:gd name="connsiteX6" fmla="*/ 1406887 w 1879470"/>
                <a:gd name="connsiteY6" fmla="*/ 401356 h 616709"/>
                <a:gd name="connsiteX7" fmla="*/ 1686154 w 1879470"/>
                <a:gd name="connsiteY7" fmla="*/ 53790 h 616709"/>
                <a:gd name="connsiteX8" fmla="*/ 1860696 w 1879470"/>
                <a:gd name="connsiteY8" fmla="*/ 78616 h 616709"/>
                <a:gd name="connsiteX0" fmla="*/ 231426 w 1896461"/>
                <a:gd name="connsiteY0" fmla="*/ 227573 h 616709"/>
                <a:gd name="connsiteX1" fmla="*/ 367347 w 1896461"/>
                <a:gd name="connsiteY1" fmla="*/ 277225 h 616709"/>
                <a:gd name="connsiteX2" fmla="*/ 27544 w 1896461"/>
                <a:gd name="connsiteY2" fmla="*/ 78616 h 616709"/>
                <a:gd name="connsiteX3" fmla="*/ 202086 w 1896461"/>
                <a:gd name="connsiteY3" fmla="*/ 53790 h 616709"/>
                <a:gd name="connsiteX4" fmla="*/ 446445 w 1896461"/>
                <a:gd name="connsiteY4" fmla="*/ 401356 h 616709"/>
                <a:gd name="connsiteX5" fmla="*/ 935161 w 1896461"/>
                <a:gd name="connsiteY5" fmla="*/ 599966 h 616709"/>
                <a:gd name="connsiteX6" fmla="*/ 1423878 w 1896461"/>
                <a:gd name="connsiteY6" fmla="*/ 401356 h 616709"/>
                <a:gd name="connsiteX7" fmla="*/ 1703145 w 1896461"/>
                <a:gd name="connsiteY7" fmla="*/ 53790 h 616709"/>
                <a:gd name="connsiteX8" fmla="*/ 1877687 w 1896461"/>
                <a:gd name="connsiteY8" fmla="*/ 78616 h 616709"/>
                <a:gd name="connsiteX0" fmla="*/ 367347 w 1896461"/>
                <a:gd name="connsiteY0" fmla="*/ 277225 h 616709"/>
                <a:gd name="connsiteX1" fmla="*/ 27544 w 1896461"/>
                <a:gd name="connsiteY1" fmla="*/ 78616 h 616709"/>
                <a:gd name="connsiteX2" fmla="*/ 202086 w 1896461"/>
                <a:gd name="connsiteY2" fmla="*/ 53790 h 616709"/>
                <a:gd name="connsiteX3" fmla="*/ 446445 w 1896461"/>
                <a:gd name="connsiteY3" fmla="*/ 401356 h 616709"/>
                <a:gd name="connsiteX4" fmla="*/ 935161 w 1896461"/>
                <a:gd name="connsiteY4" fmla="*/ 599966 h 616709"/>
                <a:gd name="connsiteX5" fmla="*/ 1423878 w 1896461"/>
                <a:gd name="connsiteY5" fmla="*/ 401356 h 616709"/>
                <a:gd name="connsiteX6" fmla="*/ 1703145 w 1896461"/>
                <a:gd name="connsiteY6" fmla="*/ 53790 h 616709"/>
                <a:gd name="connsiteX7" fmla="*/ 1877687 w 1896461"/>
                <a:gd name="connsiteY7" fmla="*/ 78616 h 616709"/>
                <a:gd name="connsiteX0" fmla="*/ 367347 w 1719612"/>
                <a:gd name="connsiteY0" fmla="*/ 263732 h 603216"/>
                <a:gd name="connsiteX1" fmla="*/ 27544 w 1719612"/>
                <a:gd name="connsiteY1" fmla="*/ 65123 h 603216"/>
                <a:gd name="connsiteX2" fmla="*/ 202086 w 1719612"/>
                <a:gd name="connsiteY2" fmla="*/ 40297 h 603216"/>
                <a:gd name="connsiteX3" fmla="*/ 446445 w 1719612"/>
                <a:gd name="connsiteY3" fmla="*/ 387863 h 603216"/>
                <a:gd name="connsiteX4" fmla="*/ 935161 w 1719612"/>
                <a:gd name="connsiteY4" fmla="*/ 586473 h 603216"/>
                <a:gd name="connsiteX5" fmla="*/ 1423878 w 1719612"/>
                <a:gd name="connsiteY5" fmla="*/ 387863 h 603216"/>
                <a:gd name="connsiteX6" fmla="*/ 1703145 w 1719612"/>
                <a:gd name="connsiteY6" fmla="*/ 40297 h 603216"/>
                <a:gd name="connsiteX7" fmla="*/ 1522678 w 1719612"/>
                <a:gd name="connsiteY7" fmla="*/ 263732 h 603216"/>
                <a:gd name="connsiteX0" fmla="*/ 367347 w 1730938"/>
                <a:gd name="connsiteY0" fmla="*/ 263732 h 603216"/>
                <a:gd name="connsiteX1" fmla="*/ 27544 w 1730938"/>
                <a:gd name="connsiteY1" fmla="*/ 65123 h 603216"/>
                <a:gd name="connsiteX2" fmla="*/ 202086 w 1730938"/>
                <a:gd name="connsiteY2" fmla="*/ 40297 h 603216"/>
                <a:gd name="connsiteX3" fmla="*/ 446445 w 1730938"/>
                <a:gd name="connsiteY3" fmla="*/ 387863 h 603216"/>
                <a:gd name="connsiteX4" fmla="*/ 935161 w 1730938"/>
                <a:gd name="connsiteY4" fmla="*/ 586473 h 603216"/>
                <a:gd name="connsiteX5" fmla="*/ 1423878 w 1730938"/>
                <a:gd name="connsiteY5" fmla="*/ 387863 h 603216"/>
                <a:gd name="connsiteX6" fmla="*/ 1703145 w 1730938"/>
                <a:gd name="connsiteY6" fmla="*/ 40297 h 603216"/>
                <a:gd name="connsiteX7" fmla="*/ 1590638 w 1730938"/>
                <a:gd name="connsiteY7" fmla="*/ 387863 h 603216"/>
                <a:gd name="connsiteX0" fmla="*/ 367347 w 1915212"/>
                <a:gd name="connsiteY0" fmla="*/ 263732 h 603216"/>
                <a:gd name="connsiteX1" fmla="*/ 27544 w 1915212"/>
                <a:gd name="connsiteY1" fmla="*/ 65123 h 603216"/>
                <a:gd name="connsiteX2" fmla="*/ 202086 w 1915212"/>
                <a:gd name="connsiteY2" fmla="*/ 40297 h 603216"/>
                <a:gd name="connsiteX3" fmla="*/ 446445 w 1915212"/>
                <a:gd name="connsiteY3" fmla="*/ 387863 h 603216"/>
                <a:gd name="connsiteX4" fmla="*/ 935161 w 1915212"/>
                <a:gd name="connsiteY4" fmla="*/ 586473 h 603216"/>
                <a:gd name="connsiteX5" fmla="*/ 1423878 w 1915212"/>
                <a:gd name="connsiteY5" fmla="*/ 387863 h 603216"/>
                <a:gd name="connsiteX6" fmla="*/ 1703145 w 1915212"/>
                <a:gd name="connsiteY6" fmla="*/ 40297 h 603216"/>
                <a:gd name="connsiteX7" fmla="*/ 1896461 w 1915212"/>
                <a:gd name="connsiteY7" fmla="*/ 65123 h 603216"/>
                <a:gd name="connsiteX8" fmla="*/ 1590638 w 1915212"/>
                <a:gd name="connsiteY8" fmla="*/ 387863 h 603216"/>
                <a:gd name="connsiteX0" fmla="*/ 367347 w 1926539"/>
                <a:gd name="connsiteY0" fmla="*/ 263732 h 603216"/>
                <a:gd name="connsiteX1" fmla="*/ 27544 w 1926539"/>
                <a:gd name="connsiteY1" fmla="*/ 65123 h 603216"/>
                <a:gd name="connsiteX2" fmla="*/ 202086 w 1926539"/>
                <a:gd name="connsiteY2" fmla="*/ 40297 h 603216"/>
                <a:gd name="connsiteX3" fmla="*/ 446445 w 1926539"/>
                <a:gd name="connsiteY3" fmla="*/ 387863 h 603216"/>
                <a:gd name="connsiteX4" fmla="*/ 935161 w 1926539"/>
                <a:gd name="connsiteY4" fmla="*/ 586473 h 603216"/>
                <a:gd name="connsiteX5" fmla="*/ 1423878 w 1926539"/>
                <a:gd name="connsiteY5" fmla="*/ 387863 h 603216"/>
                <a:gd name="connsiteX6" fmla="*/ 1703145 w 1926539"/>
                <a:gd name="connsiteY6" fmla="*/ 40297 h 603216"/>
                <a:gd name="connsiteX7" fmla="*/ 1896461 w 1926539"/>
                <a:gd name="connsiteY7" fmla="*/ 65123 h 603216"/>
                <a:gd name="connsiteX8" fmla="*/ 1522678 w 1926539"/>
                <a:gd name="connsiteY8" fmla="*/ 263732 h 603216"/>
                <a:gd name="connsiteX0" fmla="*/ 367347 w 1932202"/>
                <a:gd name="connsiteY0" fmla="*/ 263732 h 603216"/>
                <a:gd name="connsiteX1" fmla="*/ 27544 w 1932202"/>
                <a:gd name="connsiteY1" fmla="*/ 65123 h 603216"/>
                <a:gd name="connsiteX2" fmla="*/ 202086 w 1932202"/>
                <a:gd name="connsiteY2" fmla="*/ 40297 h 603216"/>
                <a:gd name="connsiteX3" fmla="*/ 446445 w 1932202"/>
                <a:gd name="connsiteY3" fmla="*/ 387863 h 603216"/>
                <a:gd name="connsiteX4" fmla="*/ 935161 w 1932202"/>
                <a:gd name="connsiteY4" fmla="*/ 586473 h 603216"/>
                <a:gd name="connsiteX5" fmla="*/ 1423878 w 1932202"/>
                <a:gd name="connsiteY5" fmla="*/ 387863 h 603216"/>
                <a:gd name="connsiteX6" fmla="*/ 1703145 w 1932202"/>
                <a:gd name="connsiteY6" fmla="*/ 40297 h 603216"/>
                <a:gd name="connsiteX7" fmla="*/ 1896461 w 1932202"/>
                <a:gd name="connsiteY7" fmla="*/ 65123 h 603216"/>
                <a:gd name="connsiteX8" fmla="*/ 1488697 w 1932202"/>
                <a:gd name="connsiteY8" fmla="*/ 338211 h 603216"/>
                <a:gd name="connsiteX0" fmla="*/ 367347 w 1932202"/>
                <a:gd name="connsiteY0" fmla="*/ 273088 h 612572"/>
                <a:gd name="connsiteX1" fmla="*/ 27544 w 1932202"/>
                <a:gd name="connsiteY1" fmla="*/ 74479 h 612572"/>
                <a:gd name="connsiteX2" fmla="*/ 202086 w 1932202"/>
                <a:gd name="connsiteY2" fmla="*/ 49653 h 612572"/>
                <a:gd name="connsiteX3" fmla="*/ 446445 w 1932202"/>
                <a:gd name="connsiteY3" fmla="*/ 397219 h 612572"/>
                <a:gd name="connsiteX4" fmla="*/ 935161 w 1932202"/>
                <a:gd name="connsiteY4" fmla="*/ 595829 h 612572"/>
                <a:gd name="connsiteX5" fmla="*/ 1423878 w 1932202"/>
                <a:gd name="connsiteY5" fmla="*/ 397219 h 612572"/>
                <a:gd name="connsiteX6" fmla="*/ 1703145 w 1932202"/>
                <a:gd name="connsiteY6" fmla="*/ 49653 h 612572"/>
                <a:gd name="connsiteX7" fmla="*/ 1896461 w 1932202"/>
                <a:gd name="connsiteY7" fmla="*/ 49652 h 612572"/>
                <a:gd name="connsiteX8" fmla="*/ 1488697 w 1932202"/>
                <a:gd name="connsiteY8" fmla="*/ 347567 h 612572"/>
                <a:gd name="connsiteX0" fmla="*/ 367347 w 1932202"/>
                <a:gd name="connsiteY0" fmla="*/ 268951 h 608435"/>
                <a:gd name="connsiteX1" fmla="*/ 27544 w 1932202"/>
                <a:gd name="connsiteY1" fmla="*/ 70342 h 608435"/>
                <a:gd name="connsiteX2" fmla="*/ 202086 w 1932202"/>
                <a:gd name="connsiteY2" fmla="*/ 45516 h 608435"/>
                <a:gd name="connsiteX3" fmla="*/ 446445 w 1932202"/>
                <a:gd name="connsiteY3" fmla="*/ 393082 h 608435"/>
                <a:gd name="connsiteX4" fmla="*/ 935161 w 1932202"/>
                <a:gd name="connsiteY4" fmla="*/ 591692 h 608435"/>
                <a:gd name="connsiteX5" fmla="*/ 1423878 w 1932202"/>
                <a:gd name="connsiteY5" fmla="*/ 393082 h 608435"/>
                <a:gd name="connsiteX6" fmla="*/ 1703145 w 1932202"/>
                <a:gd name="connsiteY6" fmla="*/ 45516 h 608435"/>
                <a:gd name="connsiteX7" fmla="*/ 1896461 w 1932202"/>
                <a:gd name="connsiteY7" fmla="*/ 45515 h 608435"/>
                <a:gd name="connsiteX8" fmla="*/ 1488697 w 1932202"/>
                <a:gd name="connsiteY8" fmla="*/ 318604 h 608435"/>
                <a:gd name="connsiteX0" fmla="*/ 367347 w 1924778"/>
                <a:gd name="connsiteY0" fmla="*/ 263732 h 603216"/>
                <a:gd name="connsiteX1" fmla="*/ 27544 w 1924778"/>
                <a:gd name="connsiteY1" fmla="*/ 65123 h 603216"/>
                <a:gd name="connsiteX2" fmla="*/ 202086 w 1924778"/>
                <a:gd name="connsiteY2" fmla="*/ 40297 h 603216"/>
                <a:gd name="connsiteX3" fmla="*/ 446445 w 1924778"/>
                <a:gd name="connsiteY3" fmla="*/ 387863 h 603216"/>
                <a:gd name="connsiteX4" fmla="*/ 935161 w 1924778"/>
                <a:gd name="connsiteY4" fmla="*/ 586473 h 603216"/>
                <a:gd name="connsiteX5" fmla="*/ 1423878 w 1924778"/>
                <a:gd name="connsiteY5" fmla="*/ 387863 h 603216"/>
                <a:gd name="connsiteX6" fmla="*/ 1658599 w 1924778"/>
                <a:gd name="connsiteY6" fmla="*/ 89949 h 603216"/>
                <a:gd name="connsiteX7" fmla="*/ 1896461 w 1924778"/>
                <a:gd name="connsiteY7" fmla="*/ 40296 h 603216"/>
                <a:gd name="connsiteX8" fmla="*/ 1488697 w 1924778"/>
                <a:gd name="connsiteY8" fmla="*/ 313385 h 603216"/>
                <a:gd name="connsiteX0" fmla="*/ 367347 w 1856817"/>
                <a:gd name="connsiteY0" fmla="*/ 263732 h 603216"/>
                <a:gd name="connsiteX1" fmla="*/ 27544 w 1856817"/>
                <a:gd name="connsiteY1" fmla="*/ 65123 h 603216"/>
                <a:gd name="connsiteX2" fmla="*/ 202086 w 1856817"/>
                <a:gd name="connsiteY2" fmla="*/ 40297 h 603216"/>
                <a:gd name="connsiteX3" fmla="*/ 446445 w 1856817"/>
                <a:gd name="connsiteY3" fmla="*/ 387863 h 603216"/>
                <a:gd name="connsiteX4" fmla="*/ 935161 w 1856817"/>
                <a:gd name="connsiteY4" fmla="*/ 586473 h 603216"/>
                <a:gd name="connsiteX5" fmla="*/ 1423878 w 1856817"/>
                <a:gd name="connsiteY5" fmla="*/ 387863 h 603216"/>
                <a:gd name="connsiteX6" fmla="*/ 1658599 w 1856817"/>
                <a:gd name="connsiteY6" fmla="*/ 89949 h 603216"/>
                <a:gd name="connsiteX7" fmla="*/ 1828500 w 1856817"/>
                <a:gd name="connsiteY7" fmla="*/ 65123 h 603216"/>
                <a:gd name="connsiteX8" fmla="*/ 1488697 w 1856817"/>
                <a:gd name="connsiteY8" fmla="*/ 313385 h 603216"/>
                <a:gd name="connsiteX0" fmla="*/ 367347 w 1856817"/>
                <a:gd name="connsiteY0" fmla="*/ 263732 h 603216"/>
                <a:gd name="connsiteX1" fmla="*/ 27544 w 1856817"/>
                <a:gd name="connsiteY1" fmla="*/ 65123 h 603216"/>
                <a:gd name="connsiteX2" fmla="*/ 202086 w 1856817"/>
                <a:gd name="connsiteY2" fmla="*/ 40297 h 603216"/>
                <a:gd name="connsiteX3" fmla="*/ 446445 w 1856817"/>
                <a:gd name="connsiteY3" fmla="*/ 387863 h 603216"/>
                <a:gd name="connsiteX4" fmla="*/ 935161 w 1856817"/>
                <a:gd name="connsiteY4" fmla="*/ 586473 h 603216"/>
                <a:gd name="connsiteX5" fmla="*/ 1423878 w 1856817"/>
                <a:gd name="connsiteY5" fmla="*/ 387863 h 603216"/>
                <a:gd name="connsiteX6" fmla="*/ 1658599 w 1856817"/>
                <a:gd name="connsiteY6" fmla="*/ 89949 h 603216"/>
                <a:gd name="connsiteX7" fmla="*/ 1828500 w 1856817"/>
                <a:gd name="connsiteY7" fmla="*/ 89949 h 603216"/>
                <a:gd name="connsiteX8" fmla="*/ 1488697 w 1856817"/>
                <a:gd name="connsiteY8" fmla="*/ 313385 h 603216"/>
                <a:gd name="connsiteX0" fmla="*/ 362457 w 1851927"/>
                <a:gd name="connsiteY0" fmla="*/ 238906 h 578390"/>
                <a:gd name="connsiteX1" fmla="*/ 22654 w 1851927"/>
                <a:gd name="connsiteY1" fmla="*/ 40297 h 578390"/>
                <a:gd name="connsiteX2" fmla="*/ 226536 w 1851927"/>
                <a:gd name="connsiteY2" fmla="*/ 40297 h 578390"/>
                <a:gd name="connsiteX3" fmla="*/ 441555 w 1851927"/>
                <a:gd name="connsiteY3" fmla="*/ 363037 h 578390"/>
                <a:gd name="connsiteX4" fmla="*/ 930271 w 1851927"/>
                <a:gd name="connsiteY4" fmla="*/ 561647 h 578390"/>
                <a:gd name="connsiteX5" fmla="*/ 1418988 w 1851927"/>
                <a:gd name="connsiteY5" fmla="*/ 363037 h 578390"/>
                <a:gd name="connsiteX6" fmla="*/ 1653709 w 1851927"/>
                <a:gd name="connsiteY6" fmla="*/ 65123 h 578390"/>
                <a:gd name="connsiteX7" fmla="*/ 1823610 w 1851927"/>
                <a:gd name="connsiteY7" fmla="*/ 65123 h 578390"/>
                <a:gd name="connsiteX8" fmla="*/ 1483807 w 1851927"/>
                <a:gd name="connsiteY8" fmla="*/ 288559 h 578390"/>
                <a:gd name="connsiteX0" fmla="*/ 294497 w 1783967"/>
                <a:gd name="connsiteY0" fmla="*/ 238906 h 578390"/>
                <a:gd name="connsiteX1" fmla="*/ 22654 w 1783967"/>
                <a:gd name="connsiteY1" fmla="*/ 65123 h 578390"/>
                <a:gd name="connsiteX2" fmla="*/ 158576 w 1783967"/>
                <a:gd name="connsiteY2" fmla="*/ 40297 h 578390"/>
                <a:gd name="connsiteX3" fmla="*/ 373595 w 1783967"/>
                <a:gd name="connsiteY3" fmla="*/ 363037 h 578390"/>
                <a:gd name="connsiteX4" fmla="*/ 862311 w 1783967"/>
                <a:gd name="connsiteY4" fmla="*/ 561647 h 578390"/>
                <a:gd name="connsiteX5" fmla="*/ 1351028 w 1783967"/>
                <a:gd name="connsiteY5" fmla="*/ 363037 h 578390"/>
                <a:gd name="connsiteX6" fmla="*/ 1585749 w 1783967"/>
                <a:gd name="connsiteY6" fmla="*/ 65123 h 578390"/>
                <a:gd name="connsiteX7" fmla="*/ 1755650 w 1783967"/>
                <a:gd name="connsiteY7" fmla="*/ 65123 h 578390"/>
                <a:gd name="connsiteX8" fmla="*/ 1415847 w 1783967"/>
                <a:gd name="connsiteY8" fmla="*/ 288559 h 57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3967" h="578390">
                  <a:moveTo>
                    <a:pt x="294497" y="238906"/>
                  </a:moveTo>
                  <a:cubicBezTo>
                    <a:pt x="260517" y="214080"/>
                    <a:pt x="45308" y="98225"/>
                    <a:pt x="22654" y="65123"/>
                  </a:cubicBezTo>
                  <a:cubicBezTo>
                    <a:pt x="0" y="32021"/>
                    <a:pt x="119292" y="0"/>
                    <a:pt x="158576" y="40297"/>
                  </a:cubicBezTo>
                  <a:cubicBezTo>
                    <a:pt x="231014" y="74874"/>
                    <a:pt x="327618" y="314534"/>
                    <a:pt x="373595" y="363037"/>
                  </a:cubicBezTo>
                  <a:cubicBezTo>
                    <a:pt x="422559" y="441578"/>
                    <a:pt x="606509" y="578390"/>
                    <a:pt x="862311" y="561647"/>
                  </a:cubicBezTo>
                  <a:cubicBezTo>
                    <a:pt x="1165362" y="546825"/>
                    <a:pt x="1294132" y="432302"/>
                    <a:pt x="1351028" y="363037"/>
                  </a:cubicBezTo>
                  <a:cubicBezTo>
                    <a:pt x="1421046" y="283300"/>
                    <a:pt x="1557956" y="65123"/>
                    <a:pt x="1585749" y="65123"/>
                  </a:cubicBezTo>
                  <a:cubicBezTo>
                    <a:pt x="1626839" y="32021"/>
                    <a:pt x="1783967" y="27884"/>
                    <a:pt x="1755650" y="65123"/>
                  </a:cubicBezTo>
                  <a:cubicBezTo>
                    <a:pt x="1727333" y="102362"/>
                    <a:pt x="1429144" y="255457"/>
                    <a:pt x="1415847" y="288559"/>
                  </a:cubicBezTo>
                </a:path>
              </a:pathLst>
            </a:cu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flipV="1">
              <a:off x="2641602" y="3232281"/>
              <a:ext cx="1219199" cy="45719"/>
            </a:xfrm>
            <a:custGeom>
              <a:avLst/>
              <a:gdLst>
                <a:gd name="connsiteX0" fmla="*/ 477078 w 1468782"/>
                <a:gd name="connsiteY0" fmla="*/ 2871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333376 w 1468782"/>
                <a:gd name="connsiteY1" fmla="*/ 30922 h 92765"/>
                <a:gd name="connsiteX2" fmla="*/ 1285460 w 1468782"/>
                <a:gd name="connsiteY2" fmla="*/ 2209 h 92765"/>
                <a:gd name="connsiteX3" fmla="*/ 1285460 w 1468782"/>
                <a:gd name="connsiteY3" fmla="*/ 15461 h 92765"/>
                <a:gd name="connsiteX4" fmla="*/ 185530 w 1468782"/>
                <a:gd name="connsiteY4" fmla="*/ 81722 h 92765"/>
                <a:gd name="connsiteX5" fmla="*/ 172278 w 1468782"/>
                <a:gd name="connsiteY5" fmla="*/ 81722 h 92765"/>
                <a:gd name="connsiteX0" fmla="*/ 313602 w 1400416"/>
                <a:gd name="connsiteY0" fmla="*/ 61843 h 87243"/>
                <a:gd name="connsiteX1" fmla="*/ 313602 w 1400416"/>
                <a:gd name="connsiteY1" fmla="*/ 30922 h 87243"/>
                <a:gd name="connsiteX2" fmla="*/ 1265686 w 1400416"/>
                <a:gd name="connsiteY2" fmla="*/ 2209 h 87243"/>
                <a:gd name="connsiteX3" fmla="*/ 1147039 w 1400416"/>
                <a:gd name="connsiteY3" fmla="*/ 61843 h 87243"/>
                <a:gd name="connsiteX4" fmla="*/ 165756 w 1400416"/>
                <a:gd name="connsiteY4" fmla="*/ 81722 h 87243"/>
                <a:gd name="connsiteX5" fmla="*/ 152504 w 1400416"/>
                <a:gd name="connsiteY5" fmla="*/ 81722 h 87243"/>
                <a:gd name="connsiteX0" fmla="*/ 313602 w 1310586"/>
                <a:gd name="connsiteY0" fmla="*/ 33130 h 58530"/>
                <a:gd name="connsiteX1" fmla="*/ 313602 w 1310586"/>
                <a:gd name="connsiteY1" fmla="*/ 2209 h 58530"/>
                <a:gd name="connsiteX2" fmla="*/ 1147039 w 1310586"/>
                <a:gd name="connsiteY2" fmla="*/ 2209 h 58530"/>
                <a:gd name="connsiteX3" fmla="*/ 1147039 w 1310586"/>
                <a:gd name="connsiteY3" fmla="*/ 33130 h 58530"/>
                <a:gd name="connsiteX4" fmla="*/ 165756 w 1310586"/>
                <a:gd name="connsiteY4" fmla="*/ 53009 h 58530"/>
                <a:gd name="connsiteX5" fmla="*/ 152504 w 1310586"/>
                <a:gd name="connsiteY5" fmla="*/ 53009 h 58530"/>
                <a:gd name="connsiteX0" fmla="*/ 313602 w 1365112"/>
                <a:gd name="connsiteY0" fmla="*/ 64052 h 89452"/>
                <a:gd name="connsiteX1" fmla="*/ 313602 w 1365112"/>
                <a:gd name="connsiteY1" fmla="*/ 33131 h 89452"/>
                <a:gd name="connsiteX2" fmla="*/ 1230382 w 1365112"/>
                <a:gd name="connsiteY2" fmla="*/ 2209 h 89452"/>
                <a:gd name="connsiteX3" fmla="*/ 1147039 w 1365112"/>
                <a:gd name="connsiteY3" fmla="*/ 64052 h 89452"/>
                <a:gd name="connsiteX4" fmla="*/ 165756 w 1365112"/>
                <a:gd name="connsiteY4" fmla="*/ 83931 h 89452"/>
                <a:gd name="connsiteX5" fmla="*/ 152504 w 1365112"/>
                <a:gd name="connsiteY5" fmla="*/ 83931 h 89452"/>
                <a:gd name="connsiteX0" fmla="*/ 336170 w 1387680"/>
                <a:gd name="connsiteY0" fmla="*/ 64052 h 100495"/>
                <a:gd name="connsiteX1" fmla="*/ 336170 w 1387680"/>
                <a:gd name="connsiteY1" fmla="*/ 33131 h 100495"/>
                <a:gd name="connsiteX2" fmla="*/ 1252950 w 1387680"/>
                <a:gd name="connsiteY2" fmla="*/ 2209 h 100495"/>
                <a:gd name="connsiteX3" fmla="*/ 1169607 w 1387680"/>
                <a:gd name="connsiteY3" fmla="*/ 64052 h 100495"/>
                <a:gd name="connsiteX4" fmla="*/ 188324 w 1387680"/>
                <a:gd name="connsiteY4" fmla="*/ 83931 h 100495"/>
                <a:gd name="connsiteX5" fmla="*/ 86139 w 1387680"/>
                <a:gd name="connsiteY5" fmla="*/ 94974 h 100495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64052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33131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1166811 w 1301541"/>
                <a:gd name="connsiteY0" fmla="*/ 2209 h 94974"/>
                <a:gd name="connsiteX1" fmla="*/ 1083468 w 1301541"/>
                <a:gd name="connsiteY1" fmla="*/ 64052 h 94974"/>
                <a:gd name="connsiteX2" fmla="*/ 0 w 1301541"/>
                <a:gd name="connsiteY2" fmla="*/ 94974 h 94974"/>
                <a:gd name="connsiteX0" fmla="*/ 1166811 w 1301541"/>
                <a:gd name="connsiteY0" fmla="*/ 2209 h 110435"/>
                <a:gd name="connsiteX1" fmla="*/ 1000124 w 1301541"/>
                <a:gd name="connsiteY1" fmla="*/ 94974 h 110435"/>
                <a:gd name="connsiteX2" fmla="*/ 0 w 1301541"/>
                <a:gd name="connsiteY2" fmla="*/ 94974 h 110435"/>
                <a:gd name="connsiteX0" fmla="*/ 250031 w 1041796"/>
                <a:gd name="connsiteY0" fmla="*/ 2209 h 74359"/>
                <a:gd name="connsiteX1" fmla="*/ 1000124 w 1041796"/>
                <a:gd name="connsiteY1" fmla="*/ 64052 h 74359"/>
                <a:gd name="connsiteX2" fmla="*/ 0 w 1041796"/>
                <a:gd name="connsiteY2" fmla="*/ 64052 h 74359"/>
                <a:gd name="connsiteX0" fmla="*/ 250031 w 1208484"/>
                <a:gd name="connsiteY0" fmla="*/ 10307 h 72150"/>
                <a:gd name="connsiteX1" fmla="*/ 1166812 w 1208484"/>
                <a:gd name="connsiteY1" fmla="*/ 10307 h 72150"/>
                <a:gd name="connsiteX2" fmla="*/ 0 w 1208484"/>
                <a:gd name="connsiteY2" fmla="*/ 72150 h 72150"/>
                <a:gd name="connsiteX0" fmla="*/ 250031 w 1283976"/>
                <a:gd name="connsiteY0" fmla="*/ 10307 h 72150"/>
                <a:gd name="connsiteX1" fmla="*/ 1166812 w 1283976"/>
                <a:gd name="connsiteY1" fmla="*/ 10307 h 72150"/>
                <a:gd name="connsiteX2" fmla="*/ 916780 w 1283976"/>
                <a:gd name="connsiteY2" fmla="*/ 72150 h 72150"/>
                <a:gd name="connsiteX3" fmla="*/ 0 w 1283976"/>
                <a:gd name="connsiteY3" fmla="*/ 72150 h 72150"/>
                <a:gd name="connsiteX0" fmla="*/ 302111 w 1283976"/>
                <a:gd name="connsiteY0" fmla="*/ 2209 h 74361"/>
                <a:gd name="connsiteX1" fmla="*/ 1166812 w 1283976"/>
                <a:gd name="connsiteY1" fmla="*/ 12518 h 74361"/>
                <a:gd name="connsiteX2" fmla="*/ 916780 w 1283976"/>
                <a:gd name="connsiteY2" fmla="*/ 74361 h 74361"/>
                <a:gd name="connsiteX3" fmla="*/ 0 w 1283976"/>
                <a:gd name="connsiteY3" fmla="*/ 74361 h 7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976" h="74361">
                  <a:moveTo>
                    <a:pt x="302111" y="2209"/>
                  </a:moveTo>
                  <a:cubicBezTo>
                    <a:pt x="436841" y="0"/>
                    <a:pt x="1208484" y="2211"/>
                    <a:pt x="1166812" y="12518"/>
                  </a:cubicBezTo>
                  <a:cubicBezTo>
                    <a:pt x="1283976" y="14759"/>
                    <a:pt x="1111248" y="64054"/>
                    <a:pt x="916780" y="74361"/>
                  </a:cubicBezTo>
                  <a:lnTo>
                    <a:pt x="0" y="74361"/>
                  </a:lnTo>
                </a:path>
              </a:pathLst>
            </a:cu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38400" y="3276600"/>
              <a:ext cx="914400" cy="762000"/>
            </a:xfrm>
            <a:custGeom>
              <a:avLst/>
              <a:gdLst>
                <a:gd name="connsiteX0" fmla="*/ 477078 w 1468782"/>
                <a:gd name="connsiteY0" fmla="*/ 2871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333376 w 1468782"/>
                <a:gd name="connsiteY1" fmla="*/ 30922 h 92765"/>
                <a:gd name="connsiteX2" fmla="*/ 1285460 w 1468782"/>
                <a:gd name="connsiteY2" fmla="*/ 2209 h 92765"/>
                <a:gd name="connsiteX3" fmla="*/ 1285460 w 1468782"/>
                <a:gd name="connsiteY3" fmla="*/ 15461 h 92765"/>
                <a:gd name="connsiteX4" fmla="*/ 185530 w 1468782"/>
                <a:gd name="connsiteY4" fmla="*/ 81722 h 92765"/>
                <a:gd name="connsiteX5" fmla="*/ 172278 w 1468782"/>
                <a:gd name="connsiteY5" fmla="*/ 81722 h 92765"/>
                <a:gd name="connsiteX0" fmla="*/ 313602 w 1400416"/>
                <a:gd name="connsiteY0" fmla="*/ 61843 h 87243"/>
                <a:gd name="connsiteX1" fmla="*/ 313602 w 1400416"/>
                <a:gd name="connsiteY1" fmla="*/ 30922 h 87243"/>
                <a:gd name="connsiteX2" fmla="*/ 1265686 w 1400416"/>
                <a:gd name="connsiteY2" fmla="*/ 2209 h 87243"/>
                <a:gd name="connsiteX3" fmla="*/ 1147039 w 1400416"/>
                <a:gd name="connsiteY3" fmla="*/ 61843 h 87243"/>
                <a:gd name="connsiteX4" fmla="*/ 165756 w 1400416"/>
                <a:gd name="connsiteY4" fmla="*/ 81722 h 87243"/>
                <a:gd name="connsiteX5" fmla="*/ 152504 w 1400416"/>
                <a:gd name="connsiteY5" fmla="*/ 81722 h 87243"/>
                <a:gd name="connsiteX0" fmla="*/ 313602 w 1310586"/>
                <a:gd name="connsiteY0" fmla="*/ 33130 h 58530"/>
                <a:gd name="connsiteX1" fmla="*/ 313602 w 1310586"/>
                <a:gd name="connsiteY1" fmla="*/ 2209 h 58530"/>
                <a:gd name="connsiteX2" fmla="*/ 1147039 w 1310586"/>
                <a:gd name="connsiteY2" fmla="*/ 2209 h 58530"/>
                <a:gd name="connsiteX3" fmla="*/ 1147039 w 1310586"/>
                <a:gd name="connsiteY3" fmla="*/ 33130 h 58530"/>
                <a:gd name="connsiteX4" fmla="*/ 165756 w 1310586"/>
                <a:gd name="connsiteY4" fmla="*/ 53009 h 58530"/>
                <a:gd name="connsiteX5" fmla="*/ 152504 w 1310586"/>
                <a:gd name="connsiteY5" fmla="*/ 53009 h 58530"/>
                <a:gd name="connsiteX0" fmla="*/ 313602 w 1365112"/>
                <a:gd name="connsiteY0" fmla="*/ 64052 h 89452"/>
                <a:gd name="connsiteX1" fmla="*/ 313602 w 1365112"/>
                <a:gd name="connsiteY1" fmla="*/ 33131 h 89452"/>
                <a:gd name="connsiteX2" fmla="*/ 1230382 w 1365112"/>
                <a:gd name="connsiteY2" fmla="*/ 2209 h 89452"/>
                <a:gd name="connsiteX3" fmla="*/ 1147039 w 1365112"/>
                <a:gd name="connsiteY3" fmla="*/ 64052 h 89452"/>
                <a:gd name="connsiteX4" fmla="*/ 165756 w 1365112"/>
                <a:gd name="connsiteY4" fmla="*/ 83931 h 89452"/>
                <a:gd name="connsiteX5" fmla="*/ 152504 w 1365112"/>
                <a:gd name="connsiteY5" fmla="*/ 83931 h 89452"/>
                <a:gd name="connsiteX0" fmla="*/ 336170 w 1387680"/>
                <a:gd name="connsiteY0" fmla="*/ 64052 h 100495"/>
                <a:gd name="connsiteX1" fmla="*/ 336170 w 1387680"/>
                <a:gd name="connsiteY1" fmla="*/ 33131 h 100495"/>
                <a:gd name="connsiteX2" fmla="*/ 1252950 w 1387680"/>
                <a:gd name="connsiteY2" fmla="*/ 2209 h 100495"/>
                <a:gd name="connsiteX3" fmla="*/ 1169607 w 1387680"/>
                <a:gd name="connsiteY3" fmla="*/ 64052 h 100495"/>
                <a:gd name="connsiteX4" fmla="*/ 188324 w 1387680"/>
                <a:gd name="connsiteY4" fmla="*/ 83931 h 100495"/>
                <a:gd name="connsiteX5" fmla="*/ 86139 w 1387680"/>
                <a:gd name="connsiteY5" fmla="*/ 94974 h 100495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64052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33131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1166811 w 1301541"/>
                <a:gd name="connsiteY0" fmla="*/ 2209 h 94974"/>
                <a:gd name="connsiteX1" fmla="*/ 1083468 w 1301541"/>
                <a:gd name="connsiteY1" fmla="*/ 64052 h 94974"/>
                <a:gd name="connsiteX2" fmla="*/ 0 w 1301541"/>
                <a:gd name="connsiteY2" fmla="*/ 94974 h 94974"/>
                <a:gd name="connsiteX0" fmla="*/ 1166811 w 1301541"/>
                <a:gd name="connsiteY0" fmla="*/ 2209 h 110435"/>
                <a:gd name="connsiteX1" fmla="*/ 1000124 w 1301541"/>
                <a:gd name="connsiteY1" fmla="*/ 94974 h 110435"/>
                <a:gd name="connsiteX2" fmla="*/ 0 w 1301541"/>
                <a:gd name="connsiteY2" fmla="*/ 94974 h 110435"/>
                <a:gd name="connsiteX0" fmla="*/ 250031 w 1041796"/>
                <a:gd name="connsiteY0" fmla="*/ 2209 h 74359"/>
                <a:gd name="connsiteX1" fmla="*/ 1000124 w 1041796"/>
                <a:gd name="connsiteY1" fmla="*/ 64052 h 74359"/>
                <a:gd name="connsiteX2" fmla="*/ 0 w 1041796"/>
                <a:gd name="connsiteY2" fmla="*/ 64052 h 74359"/>
                <a:gd name="connsiteX0" fmla="*/ 250031 w 1208484"/>
                <a:gd name="connsiteY0" fmla="*/ 10307 h 72150"/>
                <a:gd name="connsiteX1" fmla="*/ 1166812 w 1208484"/>
                <a:gd name="connsiteY1" fmla="*/ 10307 h 72150"/>
                <a:gd name="connsiteX2" fmla="*/ 0 w 1208484"/>
                <a:gd name="connsiteY2" fmla="*/ 72150 h 72150"/>
                <a:gd name="connsiteX0" fmla="*/ 250031 w 1283976"/>
                <a:gd name="connsiteY0" fmla="*/ 10307 h 72150"/>
                <a:gd name="connsiteX1" fmla="*/ 1166812 w 1283976"/>
                <a:gd name="connsiteY1" fmla="*/ 10307 h 72150"/>
                <a:gd name="connsiteX2" fmla="*/ 916780 w 1283976"/>
                <a:gd name="connsiteY2" fmla="*/ 72150 h 72150"/>
                <a:gd name="connsiteX3" fmla="*/ 0 w 1283976"/>
                <a:gd name="connsiteY3" fmla="*/ 72150 h 72150"/>
                <a:gd name="connsiteX0" fmla="*/ 416718 w 1283976"/>
                <a:gd name="connsiteY0" fmla="*/ 2209 h 218659"/>
                <a:gd name="connsiteX1" fmla="*/ 1166812 w 1283976"/>
                <a:gd name="connsiteY1" fmla="*/ 156816 h 218659"/>
                <a:gd name="connsiteX2" fmla="*/ 916780 w 1283976"/>
                <a:gd name="connsiteY2" fmla="*/ 218659 h 218659"/>
                <a:gd name="connsiteX3" fmla="*/ 0 w 1283976"/>
                <a:gd name="connsiteY3" fmla="*/ 218659 h 218659"/>
                <a:gd name="connsiteX0" fmla="*/ 416718 w 1450663"/>
                <a:gd name="connsiteY0" fmla="*/ 2209 h 220901"/>
                <a:gd name="connsiteX1" fmla="*/ 1333499 w 1450663"/>
                <a:gd name="connsiteY1" fmla="*/ 218660 h 220901"/>
                <a:gd name="connsiteX2" fmla="*/ 916780 w 1450663"/>
                <a:gd name="connsiteY2" fmla="*/ 218659 h 220901"/>
                <a:gd name="connsiteX3" fmla="*/ 0 w 1450663"/>
                <a:gd name="connsiteY3" fmla="*/ 218659 h 220901"/>
                <a:gd name="connsiteX0" fmla="*/ 416718 w 1450663"/>
                <a:gd name="connsiteY0" fmla="*/ 108224 h 326916"/>
                <a:gd name="connsiteX1" fmla="*/ 500062 w 1450663"/>
                <a:gd name="connsiteY1" fmla="*/ 36075 h 326916"/>
                <a:gd name="connsiteX2" fmla="*/ 1333499 w 1450663"/>
                <a:gd name="connsiteY2" fmla="*/ 324675 h 326916"/>
                <a:gd name="connsiteX3" fmla="*/ 916780 w 1450663"/>
                <a:gd name="connsiteY3" fmla="*/ 324674 h 326916"/>
                <a:gd name="connsiteX4" fmla="*/ 0 w 1450663"/>
                <a:gd name="connsiteY4" fmla="*/ 324674 h 326916"/>
                <a:gd name="connsiteX0" fmla="*/ 416718 w 1534006"/>
                <a:gd name="connsiteY0" fmla="*/ 84174 h 300624"/>
                <a:gd name="connsiteX1" fmla="*/ 500062 w 1534006"/>
                <a:gd name="connsiteY1" fmla="*/ 12025 h 300624"/>
                <a:gd name="connsiteX2" fmla="*/ 1416842 w 1534006"/>
                <a:gd name="connsiteY2" fmla="*/ 156325 h 300624"/>
                <a:gd name="connsiteX3" fmla="*/ 916780 w 1534006"/>
                <a:gd name="connsiteY3" fmla="*/ 300624 h 300624"/>
                <a:gd name="connsiteX4" fmla="*/ 0 w 1534006"/>
                <a:gd name="connsiteY4" fmla="*/ 300624 h 300624"/>
                <a:gd name="connsiteX0" fmla="*/ 416718 w 1534006"/>
                <a:gd name="connsiteY0" fmla="*/ 84174 h 372775"/>
                <a:gd name="connsiteX1" fmla="*/ 500062 w 1534006"/>
                <a:gd name="connsiteY1" fmla="*/ 12025 h 372775"/>
                <a:gd name="connsiteX2" fmla="*/ 1416842 w 1534006"/>
                <a:gd name="connsiteY2" fmla="*/ 156325 h 372775"/>
                <a:gd name="connsiteX3" fmla="*/ 916780 w 1534006"/>
                <a:gd name="connsiteY3" fmla="*/ 372775 h 372775"/>
                <a:gd name="connsiteX4" fmla="*/ 0 w 1534006"/>
                <a:gd name="connsiteY4" fmla="*/ 300624 h 372775"/>
                <a:gd name="connsiteX0" fmla="*/ 166687 w 1283975"/>
                <a:gd name="connsiteY0" fmla="*/ 84174 h 372775"/>
                <a:gd name="connsiteX1" fmla="*/ 250031 w 1283975"/>
                <a:gd name="connsiteY1" fmla="*/ 12025 h 372775"/>
                <a:gd name="connsiteX2" fmla="*/ 1166811 w 1283975"/>
                <a:gd name="connsiteY2" fmla="*/ 156325 h 372775"/>
                <a:gd name="connsiteX3" fmla="*/ 666749 w 1283975"/>
                <a:gd name="connsiteY3" fmla="*/ 372775 h 372775"/>
                <a:gd name="connsiteX4" fmla="*/ 0 w 1283975"/>
                <a:gd name="connsiteY4" fmla="*/ 300624 h 372775"/>
                <a:gd name="connsiteX0" fmla="*/ 166687 w 1283975"/>
                <a:gd name="connsiteY0" fmla="*/ 84175 h 372776"/>
                <a:gd name="connsiteX1" fmla="*/ 250031 w 1283975"/>
                <a:gd name="connsiteY1" fmla="*/ 12025 h 372776"/>
                <a:gd name="connsiteX2" fmla="*/ 1166811 w 1283975"/>
                <a:gd name="connsiteY2" fmla="*/ 156326 h 372776"/>
                <a:gd name="connsiteX3" fmla="*/ 666749 w 1283975"/>
                <a:gd name="connsiteY3" fmla="*/ 372776 h 372776"/>
                <a:gd name="connsiteX4" fmla="*/ 0 w 1283975"/>
                <a:gd name="connsiteY4" fmla="*/ 300625 h 372776"/>
                <a:gd name="connsiteX0" fmla="*/ 166687 w 1283975"/>
                <a:gd name="connsiteY0" fmla="*/ 0 h 288601"/>
                <a:gd name="connsiteX1" fmla="*/ 1166811 w 1283975"/>
                <a:gd name="connsiteY1" fmla="*/ 72151 h 288601"/>
                <a:gd name="connsiteX2" fmla="*/ 666749 w 1283975"/>
                <a:gd name="connsiteY2" fmla="*/ 288601 h 288601"/>
                <a:gd name="connsiteX3" fmla="*/ 0 w 1283975"/>
                <a:gd name="connsiteY3" fmla="*/ 216450 h 288601"/>
                <a:gd name="connsiteX0" fmla="*/ 166687 w 1283975"/>
                <a:gd name="connsiteY0" fmla="*/ 0 h 360750"/>
                <a:gd name="connsiteX1" fmla="*/ 1166811 w 1283975"/>
                <a:gd name="connsiteY1" fmla="*/ 144300 h 360750"/>
                <a:gd name="connsiteX2" fmla="*/ 666749 w 1283975"/>
                <a:gd name="connsiteY2" fmla="*/ 360750 h 360750"/>
                <a:gd name="connsiteX3" fmla="*/ 0 w 1283975"/>
                <a:gd name="connsiteY3" fmla="*/ 288599 h 36075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9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288600"/>
                <a:gd name="connsiteX1" fmla="*/ 1166812 w 1283976"/>
                <a:gd name="connsiteY1" fmla="*/ 72150 h 288600"/>
                <a:gd name="connsiteX2" fmla="*/ 666748 w 1283976"/>
                <a:gd name="connsiteY2" fmla="*/ 288600 h 288600"/>
                <a:gd name="connsiteX3" fmla="*/ 0 w 1283976"/>
                <a:gd name="connsiteY3" fmla="*/ 288599 h 28860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8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366128"/>
                <a:gd name="connsiteX1" fmla="*/ 1166812 w 1283976"/>
                <a:gd name="connsiteY1" fmla="*/ 72150 h 366128"/>
                <a:gd name="connsiteX2" fmla="*/ 666748 w 1283976"/>
                <a:gd name="connsiteY2" fmla="*/ 360750 h 366128"/>
                <a:gd name="connsiteX3" fmla="*/ 0 w 1283976"/>
                <a:gd name="connsiteY3" fmla="*/ 288599 h 366128"/>
                <a:gd name="connsiteX0" fmla="*/ 166688 w 1283977"/>
                <a:gd name="connsiteY0" fmla="*/ 0 h 366128"/>
                <a:gd name="connsiteX1" fmla="*/ 1166813 w 1283977"/>
                <a:gd name="connsiteY1" fmla="*/ 72150 h 366128"/>
                <a:gd name="connsiteX2" fmla="*/ 666749 w 1283977"/>
                <a:gd name="connsiteY2" fmla="*/ 360750 h 366128"/>
                <a:gd name="connsiteX3" fmla="*/ 0 w 1283977"/>
                <a:gd name="connsiteY3" fmla="*/ 288600 h 366128"/>
                <a:gd name="connsiteX0" fmla="*/ 250031 w 1367320"/>
                <a:gd name="connsiteY0" fmla="*/ 0 h 366128"/>
                <a:gd name="connsiteX1" fmla="*/ 1250156 w 1367320"/>
                <a:gd name="connsiteY1" fmla="*/ 72150 h 366128"/>
                <a:gd name="connsiteX2" fmla="*/ 750092 w 1367320"/>
                <a:gd name="connsiteY2" fmla="*/ 360750 h 366128"/>
                <a:gd name="connsiteX3" fmla="*/ 0 w 1367320"/>
                <a:gd name="connsiteY3" fmla="*/ 216450 h 366128"/>
                <a:gd name="connsiteX0" fmla="*/ 250031 w 1367320"/>
                <a:gd name="connsiteY0" fmla="*/ 84175 h 450303"/>
                <a:gd name="connsiteX1" fmla="*/ 333375 w 1367320"/>
                <a:gd name="connsiteY1" fmla="*/ 12025 h 450303"/>
                <a:gd name="connsiteX2" fmla="*/ 1250156 w 1367320"/>
                <a:gd name="connsiteY2" fmla="*/ 156325 h 450303"/>
                <a:gd name="connsiteX3" fmla="*/ 750092 w 1367320"/>
                <a:gd name="connsiteY3" fmla="*/ 444925 h 450303"/>
                <a:gd name="connsiteX4" fmla="*/ 0 w 1367320"/>
                <a:gd name="connsiteY4" fmla="*/ 300625 h 450303"/>
                <a:gd name="connsiteX0" fmla="*/ 166687 w 1283976"/>
                <a:gd name="connsiteY0" fmla="*/ 84175 h 450303"/>
                <a:gd name="connsiteX1" fmla="*/ 250031 w 1283976"/>
                <a:gd name="connsiteY1" fmla="*/ 12025 h 450303"/>
                <a:gd name="connsiteX2" fmla="*/ 1166812 w 1283976"/>
                <a:gd name="connsiteY2" fmla="*/ 156325 h 450303"/>
                <a:gd name="connsiteX3" fmla="*/ 666748 w 1283976"/>
                <a:gd name="connsiteY3" fmla="*/ 444925 h 450303"/>
                <a:gd name="connsiteX4" fmla="*/ 0 w 1283976"/>
                <a:gd name="connsiteY4" fmla="*/ 300625 h 450303"/>
                <a:gd name="connsiteX0" fmla="*/ 166687 w 1283976"/>
                <a:gd name="connsiteY0" fmla="*/ 84175 h 378153"/>
                <a:gd name="connsiteX1" fmla="*/ 250031 w 1283976"/>
                <a:gd name="connsiteY1" fmla="*/ 12025 h 378153"/>
                <a:gd name="connsiteX2" fmla="*/ 1166812 w 1283976"/>
                <a:gd name="connsiteY2" fmla="*/ 156325 h 378153"/>
                <a:gd name="connsiteX3" fmla="*/ 666749 w 1283976"/>
                <a:gd name="connsiteY3" fmla="*/ 372775 h 378153"/>
                <a:gd name="connsiteX4" fmla="*/ 0 w 1283976"/>
                <a:gd name="connsiteY4" fmla="*/ 300625 h 378153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666749 w 1291827"/>
                <a:gd name="connsiteY4" fmla="*/ 372775 h 408850"/>
                <a:gd name="connsiteX5" fmla="*/ 0 w 1291827"/>
                <a:gd name="connsiteY5" fmla="*/ 300625 h 408850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416718 w 1291827"/>
                <a:gd name="connsiteY4" fmla="*/ 372775 h 408850"/>
                <a:gd name="connsiteX5" fmla="*/ 0 w 1291827"/>
                <a:gd name="connsiteY5" fmla="*/ 300625 h 408850"/>
                <a:gd name="connsiteX0" fmla="*/ 166687 w 1291827"/>
                <a:gd name="connsiteY0" fmla="*/ 84175 h 444925"/>
                <a:gd name="connsiteX1" fmla="*/ 250031 w 1291827"/>
                <a:gd name="connsiteY1" fmla="*/ 12025 h 444925"/>
                <a:gd name="connsiteX2" fmla="*/ 1166812 w 1291827"/>
                <a:gd name="connsiteY2" fmla="*/ 156325 h 444925"/>
                <a:gd name="connsiteX3" fmla="*/ 1000124 w 1291827"/>
                <a:gd name="connsiteY3" fmla="*/ 372775 h 444925"/>
                <a:gd name="connsiteX4" fmla="*/ 430609 w 1291827"/>
                <a:gd name="connsiteY4" fmla="*/ 444925 h 444925"/>
                <a:gd name="connsiteX5" fmla="*/ 0 w 1291827"/>
                <a:gd name="connsiteY5" fmla="*/ 300625 h 444925"/>
                <a:gd name="connsiteX0" fmla="*/ 166687 w 1297384"/>
                <a:gd name="connsiteY0" fmla="*/ 84175 h 493025"/>
                <a:gd name="connsiteX1" fmla="*/ 250031 w 1297384"/>
                <a:gd name="connsiteY1" fmla="*/ 12025 h 493025"/>
                <a:gd name="connsiteX2" fmla="*/ 1166812 w 1297384"/>
                <a:gd name="connsiteY2" fmla="*/ 156325 h 493025"/>
                <a:gd name="connsiteX3" fmla="*/ 1033462 w 1297384"/>
                <a:gd name="connsiteY3" fmla="*/ 444925 h 493025"/>
                <a:gd name="connsiteX4" fmla="*/ 430609 w 1297384"/>
                <a:gd name="connsiteY4" fmla="*/ 444925 h 493025"/>
                <a:gd name="connsiteX5" fmla="*/ 0 w 1297384"/>
                <a:gd name="connsiteY5" fmla="*/ 300625 h 493025"/>
                <a:gd name="connsiteX0" fmla="*/ 166687 w 1295034"/>
                <a:gd name="connsiteY0" fmla="*/ 84175 h 565175"/>
                <a:gd name="connsiteX1" fmla="*/ 250031 w 1295034"/>
                <a:gd name="connsiteY1" fmla="*/ 12025 h 565175"/>
                <a:gd name="connsiteX2" fmla="*/ 1166812 w 1295034"/>
                <a:gd name="connsiteY2" fmla="*/ 156325 h 565175"/>
                <a:gd name="connsiteX3" fmla="*/ 1019372 w 1295034"/>
                <a:gd name="connsiteY3" fmla="*/ 517075 h 565175"/>
                <a:gd name="connsiteX4" fmla="*/ 430609 w 1295034"/>
                <a:gd name="connsiteY4" fmla="*/ 444925 h 565175"/>
                <a:gd name="connsiteX5" fmla="*/ 0 w 1295034"/>
                <a:gd name="connsiteY5" fmla="*/ 300625 h 565175"/>
                <a:gd name="connsiteX0" fmla="*/ 166687 w 1310480"/>
                <a:gd name="connsiteY0" fmla="*/ 84175 h 493025"/>
                <a:gd name="connsiteX1" fmla="*/ 250031 w 1310480"/>
                <a:gd name="connsiteY1" fmla="*/ 12025 h 493025"/>
                <a:gd name="connsiteX2" fmla="*/ 1166812 w 1310480"/>
                <a:gd name="connsiteY2" fmla="*/ 156325 h 493025"/>
                <a:gd name="connsiteX3" fmla="*/ 1112042 w 1310480"/>
                <a:gd name="connsiteY3" fmla="*/ 444925 h 493025"/>
                <a:gd name="connsiteX4" fmla="*/ 430609 w 1310480"/>
                <a:gd name="connsiteY4" fmla="*/ 444925 h 493025"/>
                <a:gd name="connsiteX5" fmla="*/ 0 w 1310480"/>
                <a:gd name="connsiteY5" fmla="*/ 300625 h 493025"/>
                <a:gd name="connsiteX0" fmla="*/ 166687 w 1295035"/>
                <a:gd name="connsiteY0" fmla="*/ 84175 h 565175"/>
                <a:gd name="connsiteX1" fmla="*/ 250031 w 1295035"/>
                <a:gd name="connsiteY1" fmla="*/ 12025 h 565175"/>
                <a:gd name="connsiteX2" fmla="*/ 1166812 w 1295035"/>
                <a:gd name="connsiteY2" fmla="*/ 156325 h 565175"/>
                <a:gd name="connsiteX3" fmla="*/ 1019371 w 1295035"/>
                <a:gd name="connsiteY3" fmla="*/ 517075 h 565175"/>
                <a:gd name="connsiteX4" fmla="*/ 430609 w 1295035"/>
                <a:gd name="connsiteY4" fmla="*/ 444925 h 565175"/>
                <a:gd name="connsiteX5" fmla="*/ 0 w 1295035"/>
                <a:gd name="connsiteY5" fmla="*/ 300625 h 565175"/>
                <a:gd name="connsiteX0" fmla="*/ 166687 w 1295035"/>
                <a:gd name="connsiteY0" fmla="*/ 84175 h 541125"/>
                <a:gd name="connsiteX1" fmla="*/ 250031 w 1295035"/>
                <a:gd name="connsiteY1" fmla="*/ 12025 h 541125"/>
                <a:gd name="connsiteX2" fmla="*/ 1166812 w 1295035"/>
                <a:gd name="connsiteY2" fmla="*/ 156325 h 541125"/>
                <a:gd name="connsiteX3" fmla="*/ 1019371 w 1295035"/>
                <a:gd name="connsiteY3" fmla="*/ 517075 h 541125"/>
                <a:gd name="connsiteX4" fmla="*/ 0 w 1295035"/>
                <a:gd name="connsiteY4" fmla="*/ 300625 h 541125"/>
                <a:gd name="connsiteX0" fmla="*/ 250031 w 1295035"/>
                <a:gd name="connsiteY0" fmla="*/ 0 h 529100"/>
                <a:gd name="connsiteX1" fmla="*/ 1166812 w 1295035"/>
                <a:gd name="connsiteY1" fmla="*/ 144300 h 529100"/>
                <a:gd name="connsiteX2" fmla="*/ 1019371 w 1295035"/>
                <a:gd name="connsiteY2" fmla="*/ 505050 h 529100"/>
                <a:gd name="connsiteX3" fmla="*/ 0 w 1295035"/>
                <a:gd name="connsiteY3" fmla="*/ 288600 h 529100"/>
                <a:gd name="connsiteX0" fmla="*/ 250031 w 1290456"/>
                <a:gd name="connsiteY0" fmla="*/ 75586 h 604686"/>
                <a:gd name="connsiteX1" fmla="*/ 277507 w 1290456"/>
                <a:gd name="connsiteY1" fmla="*/ 0 h 604686"/>
                <a:gd name="connsiteX2" fmla="*/ 1166812 w 1290456"/>
                <a:gd name="connsiteY2" fmla="*/ 219886 h 604686"/>
                <a:gd name="connsiteX3" fmla="*/ 1019371 w 1290456"/>
                <a:gd name="connsiteY3" fmla="*/ 580636 h 604686"/>
                <a:gd name="connsiteX4" fmla="*/ 0 w 1290456"/>
                <a:gd name="connsiteY4" fmla="*/ 364186 h 604686"/>
                <a:gd name="connsiteX0" fmla="*/ 277507 w 1290456"/>
                <a:gd name="connsiteY0" fmla="*/ 0 h 604686"/>
                <a:gd name="connsiteX1" fmla="*/ 1166812 w 1290456"/>
                <a:gd name="connsiteY1" fmla="*/ 219886 h 604686"/>
                <a:gd name="connsiteX2" fmla="*/ 1019371 w 1290456"/>
                <a:gd name="connsiteY2" fmla="*/ 580636 h 604686"/>
                <a:gd name="connsiteX3" fmla="*/ 0 w 1290456"/>
                <a:gd name="connsiteY3" fmla="*/ 364186 h 604686"/>
                <a:gd name="connsiteX0" fmla="*/ 277508 w 1290457"/>
                <a:gd name="connsiteY0" fmla="*/ 0 h 599978"/>
                <a:gd name="connsiteX1" fmla="*/ 1166813 w 1290457"/>
                <a:gd name="connsiteY1" fmla="*/ 219886 h 599978"/>
                <a:gd name="connsiteX2" fmla="*/ 1019372 w 1290457"/>
                <a:gd name="connsiteY2" fmla="*/ 580636 h 599978"/>
                <a:gd name="connsiteX3" fmla="*/ 0 w 1290457"/>
                <a:gd name="connsiteY3" fmla="*/ 335937 h 599978"/>
                <a:gd name="connsiteX0" fmla="*/ 244421 w 1257370"/>
                <a:gd name="connsiteY0" fmla="*/ 0 h 611176"/>
                <a:gd name="connsiteX1" fmla="*/ 1133726 w 1257370"/>
                <a:gd name="connsiteY1" fmla="*/ 219886 h 611176"/>
                <a:gd name="connsiteX2" fmla="*/ 986285 w 1257370"/>
                <a:gd name="connsiteY2" fmla="*/ 580636 h 611176"/>
                <a:gd name="connsiteX3" fmla="*/ 0 w 1257370"/>
                <a:gd name="connsiteY3" fmla="*/ 403124 h 611176"/>
                <a:gd name="connsiteX0" fmla="*/ 244421 w 1241887"/>
                <a:gd name="connsiteY0" fmla="*/ 0 h 568039"/>
                <a:gd name="connsiteX1" fmla="*/ 1133726 w 1241887"/>
                <a:gd name="connsiteY1" fmla="*/ 219886 h 568039"/>
                <a:gd name="connsiteX2" fmla="*/ 893394 w 1241887"/>
                <a:gd name="connsiteY2" fmla="*/ 537499 h 568039"/>
                <a:gd name="connsiteX3" fmla="*/ 0 w 1241887"/>
                <a:gd name="connsiteY3" fmla="*/ 403124 h 568039"/>
                <a:gd name="connsiteX0" fmla="*/ 343687 w 1341154"/>
                <a:gd name="connsiteY0" fmla="*/ 0 h 556841"/>
                <a:gd name="connsiteX1" fmla="*/ 1232992 w 1341154"/>
                <a:gd name="connsiteY1" fmla="*/ 219886 h 556841"/>
                <a:gd name="connsiteX2" fmla="*/ 992660 w 1341154"/>
                <a:gd name="connsiteY2" fmla="*/ 537499 h 556841"/>
                <a:gd name="connsiteX3" fmla="*/ 0 w 1341154"/>
                <a:gd name="connsiteY3" fmla="*/ 335938 h 556841"/>
                <a:gd name="connsiteX0" fmla="*/ 343687 w 1357698"/>
                <a:gd name="connsiteY0" fmla="*/ 0 h 624029"/>
                <a:gd name="connsiteX1" fmla="*/ 1232992 w 1357698"/>
                <a:gd name="connsiteY1" fmla="*/ 219886 h 624029"/>
                <a:gd name="connsiteX2" fmla="*/ 1091925 w 1357698"/>
                <a:gd name="connsiteY2" fmla="*/ 604687 h 624029"/>
                <a:gd name="connsiteX3" fmla="*/ 0 w 1357698"/>
                <a:gd name="connsiteY3" fmla="*/ 335938 h 624029"/>
                <a:gd name="connsiteX0" fmla="*/ 343687 w 1357698"/>
                <a:gd name="connsiteY0" fmla="*/ 0 h 707303"/>
                <a:gd name="connsiteX1" fmla="*/ 1232992 w 1357698"/>
                <a:gd name="connsiteY1" fmla="*/ 219886 h 707303"/>
                <a:gd name="connsiteX2" fmla="*/ 1091925 w 1357698"/>
                <a:gd name="connsiteY2" fmla="*/ 604687 h 707303"/>
                <a:gd name="connsiteX3" fmla="*/ 0 w 1357698"/>
                <a:gd name="connsiteY3" fmla="*/ 335938 h 707303"/>
                <a:gd name="connsiteX0" fmla="*/ 343687 w 1387060"/>
                <a:gd name="connsiteY0" fmla="*/ 0 h 707303"/>
                <a:gd name="connsiteX1" fmla="*/ 1232992 w 1387060"/>
                <a:gd name="connsiteY1" fmla="*/ 219886 h 707303"/>
                <a:gd name="connsiteX2" fmla="*/ 1091925 w 1387060"/>
                <a:gd name="connsiteY2" fmla="*/ 470311 h 707303"/>
                <a:gd name="connsiteX3" fmla="*/ 1091925 w 1387060"/>
                <a:gd name="connsiteY3" fmla="*/ 604687 h 707303"/>
                <a:gd name="connsiteX4" fmla="*/ 0 w 1387060"/>
                <a:gd name="connsiteY4" fmla="*/ 335938 h 707303"/>
                <a:gd name="connsiteX0" fmla="*/ 343687 w 1387059"/>
                <a:gd name="connsiteY0" fmla="*/ 0 h 707303"/>
                <a:gd name="connsiteX1" fmla="*/ 1232992 w 1387059"/>
                <a:gd name="connsiteY1" fmla="*/ 219886 h 707303"/>
                <a:gd name="connsiteX2" fmla="*/ 1091924 w 1387059"/>
                <a:gd name="connsiteY2" fmla="*/ 403124 h 707303"/>
                <a:gd name="connsiteX3" fmla="*/ 1091925 w 1387059"/>
                <a:gd name="connsiteY3" fmla="*/ 604687 h 707303"/>
                <a:gd name="connsiteX4" fmla="*/ 0 w 1387059"/>
                <a:gd name="connsiteY4" fmla="*/ 335938 h 707303"/>
                <a:gd name="connsiteX0" fmla="*/ 343687 w 1444524"/>
                <a:gd name="connsiteY0" fmla="*/ 0 h 707303"/>
                <a:gd name="connsiteX1" fmla="*/ 1290457 w 1444524"/>
                <a:gd name="connsiteY1" fmla="*/ 201562 h 707303"/>
                <a:gd name="connsiteX2" fmla="*/ 1091924 w 1444524"/>
                <a:gd name="connsiteY2" fmla="*/ 403124 h 707303"/>
                <a:gd name="connsiteX3" fmla="*/ 1091925 w 1444524"/>
                <a:gd name="connsiteY3" fmla="*/ 604687 h 707303"/>
                <a:gd name="connsiteX4" fmla="*/ 0 w 1444524"/>
                <a:gd name="connsiteY4" fmla="*/ 335938 h 70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4524" h="707303">
                  <a:moveTo>
                    <a:pt x="343687" y="0"/>
                  </a:moveTo>
                  <a:cubicBezTo>
                    <a:pt x="496484" y="24050"/>
                    <a:pt x="1165751" y="100781"/>
                    <a:pt x="1290457" y="201562"/>
                  </a:cubicBezTo>
                  <a:cubicBezTo>
                    <a:pt x="1444524" y="282155"/>
                    <a:pt x="1125013" y="335937"/>
                    <a:pt x="1091924" y="403124"/>
                  </a:cubicBezTo>
                  <a:cubicBezTo>
                    <a:pt x="1058835" y="470311"/>
                    <a:pt x="1303273" y="629291"/>
                    <a:pt x="1091925" y="604687"/>
                  </a:cubicBezTo>
                  <a:cubicBezTo>
                    <a:pt x="640359" y="707303"/>
                    <a:pt x="212369" y="381032"/>
                    <a:pt x="0" y="335938"/>
                  </a:cubicBezTo>
                </a:path>
              </a:pathLst>
            </a:cu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4341552">
              <a:off x="1870289" y="3671578"/>
              <a:ext cx="1058319" cy="1068337"/>
            </a:xfrm>
            <a:custGeom>
              <a:avLst/>
              <a:gdLst>
                <a:gd name="connsiteX0" fmla="*/ 477078 w 1468782"/>
                <a:gd name="connsiteY0" fmla="*/ 2871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333376 w 1468782"/>
                <a:gd name="connsiteY1" fmla="*/ 30922 h 92765"/>
                <a:gd name="connsiteX2" fmla="*/ 1285460 w 1468782"/>
                <a:gd name="connsiteY2" fmla="*/ 2209 h 92765"/>
                <a:gd name="connsiteX3" fmla="*/ 1285460 w 1468782"/>
                <a:gd name="connsiteY3" fmla="*/ 15461 h 92765"/>
                <a:gd name="connsiteX4" fmla="*/ 185530 w 1468782"/>
                <a:gd name="connsiteY4" fmla="*/ 81722 h 92765"/>
                <a:gd name="connsiteX5" fmla="*/ 172278 w 1468782"/>
                <a:gd name="connsiteY5" fmla="*/ 81722 h 92765"/>
                <a:gd name="connsiteX0" fmla="*/ 313602 w 1400416"/>
                <a:gd name="connsiteY0" fmla="*/ 61843 h 87243"/>
                <a:gd name="connsiteX1" fmla="*/ 313602 w 1400416"/>
                <a:gd name="connsiteY1" fmla="*/ 30922 h 87243"/>
                <a:gd name="connsiteX2" fmla="*/ 1265686 w 1400416"/>
                <a:gd name="connsiteY2" fmla="*/ 2209 h 87243"/>
                <a:gd name="connsiteX3" fmla="*/ 1147039 w 1400416"/>
                <a:gd name="connsiteY3" fmla="*/ 61843 h 87243"/>
                <a:gd name="connsiteX4" fmla="*/ 165756 w 1400416"/>
                <a:gd name="connsiteY4" fmla="*/ 81722 h 87243"/>
                <a:gd name="connsiteX5" fmla="*/ 152504 w 1400416"/>
                <a:gd name="connsiteY5" fmla="*/ 81722 h 87243"/>
                <a:gd name="connsiteX0" fmla="*/ 313602 w 1310586"/>
                <a:gd name="connsiteY0" fmla="*/ 33130 h 58530"/>
                <a:gd name="connsiteX1" fmla="*/ 313602 w 1310586"/>
                <a:gd name="connsiteY1" fmla="*/ 2209 h 58530"/>
                <a:gd name="connsiteX2" fmla="*/ 1147039 w 1310586"/>
                <a:gd name="connsiteY2" fmla="*/ 2209 h 58530"/>
                <a:gd name="connsiteX3" fmla="*/ 1147039 w 1310586"/>
                <a:gd name="connsiteY3" fmla="*/ 33130 h 58530"/>
                <a:gd name="connsiteX4" fmla="*/ 165756 w 1310586"/>
                <a:gd name="connsiteY4" fmla="*/ 53009 h 58530"/>
                <a:gd name="connsiteX5" fmla="*/ 152504 w 1310586"/>
                <a:gd name="connsiteY5" fmla="*/ 53009 h 58530"/>
                <a:gd name="connsiteX0" fmla="*/ 313602 w 1365112"/>
                <a:gd name="connsiteY0" fmla="*/ 64052 h 89452"/>
                <a:gd name="connsiteX1" fmla="*/ 313602 w 1365112"/>
                <a:gd name="connsiteY1" fmla="*/ 33131 h 89452"/>
                <a:gd name="connsiteX2" fmla="*/ 1230382 w 1365112"/>
                <a:gd name="connsiteY2" fmla="*/ 2209 h 89452"/>
                <a:gd name="connsiteX3" fmla="*/ 1147039 w 1365112"/>
                <a:gd name="connsiteY3" fmla="*/ 64052 h 89452"/>
                <a:gd name="connsiteX4" fmla="*/ 165756 w 1365112"/>
                <a:gd name="connsiteY4" fmla="*/ 83931 h 89452"/>
                <a:gd name="connsiteX5" fmla="*/ 152504 w 1365112"/>
                <a:gd name="connsiteY5" fmla="*/ 83931 h 89452"/>
                <a:gd name="connsiteX0" fmla="*/ 336170 w 1387680"/>
                <a:gd name="connsiteY0" fmla="*/ 64052 h 100495"/>
                <a:gd name="connsiteX1" fmla="*/ 336170 w 1387680"/>
                <a:gd name="connsiteY1" fmla="*/ 33131 h 100495"/>
                <a:gd name="connsiteX2" fmla="*/ 1252950 w 1387680"/>
                <a:gd name="connsiteY2" fmla="*/ 2209 h 100495"/>
                <a:gd name="connsiteX3" fmla="*/ 1169607 w 1387680"/>
                <a:gd name="connsiteY3" fmla="*/ 64052 h 100495"/>
                <a:gd name="connsiteX4" fmla="*/ 188324 w 1387680"/>
                <a:gd name="connsiteY4" fmla="*/ 83931 h 100495"/>
                <a:gd name="connsiteX5" fmla="*/ 86139 w 1387680"/>
                <a:gd name="connsiteY5" fmla="*/ 94974 h 100495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64052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33131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1166811 w 1301541"/>
                <a:gd name="connsiteY0" fmla="*/ 2209 h 94974"/>
                <a:gd name="connsiteX1" fmla="*/ 1083468 w 1301541"/>
                <a:gd name="connsiteY1" fmla="*/ 64052 h 94974"/>
                <a:gd name="connsiteX2" fmla="*/ 0 w 1301541"/>
                <a:gd name="connsiteY2" fmla="*/ 94974 h 94974"/>
                <a:gd name="connsiteX0" fmla="*/ 1166811 w 1301541"/>
                <a:gd name="connsiteY0" fmla="*/ 2209 h 110435"/>
                <a:gd name="connsiteX1" fmla="*/ 1000124 w 1301541"/>
                <a:gd name="connsiteY1" fmla="*/ 94974 h 110435"/>
                <a:gd name="connsiteX2" fmla="*/ 0 w 1301541"/>
                <a:gd name="connsiteY2" fmla="*/ 94974 h 110435"/>
                <a:gd name="connsiteX0" fmla="*/ 250031 w 1041796"/>
                <a:gd name="connsiteY0" fmla="*/ 2209 h 74359"/>
                <a:gd name="connsiteX1" fmla="*/ 1000124 w 1041796"/>
                <a:gd name="connsiteY1" fmla="*/ 64052 h 74359"/>
                <a:gd name="connsiteX2" fmla="*/ 0 w 1041796"/>
                <a:gd name="connsiteY2" fmla="*/ 64052 h 74359"/>
                <a:gd name="connsiteX0" fmla="*/ 250031 w 1208484"/>
                <a:gd name="connsiteY0" fmla="*/ 10307 h 72150"/>
                <a:gd name="connsiteX1" fmla="*/ 1166812 w 1208484"/>
                <a:gd name="connsiteY1" fmla="*/ 10307 h 72150"/>
                <a:gd name="connsiteX2" fmla="*/ 0 w 1208484"/>
                <a:gd name="connsiteY2" fmla="*/ 72150 h 72150"/>
                <a:gd name="connsiteX0" fmla="*/ 250031 w 1283976"/>
                <a:gd name="connsiteY0" fmla="*/ 10307 h 72150"/>
                <a:gd name="connsiteX1" fmla="*/ 1166812 w 1283976"/>
                <a:gd name="connsiteY1" fmla="*/ 10307 h 72150"/>
                <a:gd name="connsiteX2" fmla="*/ 916780 w 1283976"/>
                <a:gd name="connsiteY2" fmla="*/ 72150 h 72150"/>
                <a:gd name="connsiteX3" fmla="*/ 0 w 1283976"/>
                <a:gd name="connsiteY3" fmla="*/ 72150 h 72150"/>
                <a:gd name="connsiteX0" fmla="*/ 416718 w 1283976"/>
                <a:gd name="connsiteY0" fmla="*/ 2209 h 218659"/>
                <a:gd name="connsiteX1" fmla="*/ 1166812 w 1283976"/>
                <a:gd name="connsiteY1" fmla="*/ 156816 h 218659"/>
                <a:gd name="connsiteX2" fmla="*/ 916780 w 1283976"/>
                <a:gd name="connsiteY2" fmla="*/ 218659 h 218659"/>
                <a:gd name="connsiteX3" fmla="*/ 0 w 1283976"/>
                <a:gd name="connsiteY3" fmla="*/ 218659 h 218659"/>
                <a:gd name="connsiteX0" fmla="*/ 416718 w 1450663"/>
                <a:gd name="connsiteY0" fmla="*/ 2209 h 220901"/>
                <a:gd name="connsiteX1" fmla="*/ 1333499 w 1450663"/>
                <a:gd name="connsiteY1" fmla="*/ 218660 h 220901"/>
                <a:gd name="connsiteX2" fmla="*/ 916780 w 1450663"/>
                <a:gd name="connsiteY2" fmla="*/ 218659 h 220901"/>
                <a:gd name="connsiteX3" fmla="*/ 0 w 1450663"/>
                <a:gd name="connsiteY3" fmla="*/ 218659 h 220901"/>
                <a:gd name="connsiteX0" fmla="*/ 416718 w 1450663"/>
                <a:gd name="connsiteY0" fmla="*/ 108224 h 326916"/>
                <a:gd name="connsiteX1" fmla="*/ 500062 w 1450663"/>
                <a:gd name="connsiteY1" fmla="*/ 36075 h 326916"/>
                <a:gd name="connsiteX2" fmla="*/ 1333499 w 1450663"/>
                <a:gd name="connsiteY2" fmla="*/ 324675 h 326916"/>
                <a:gd name="connsiteX3" fmla="*/ 916780 w 1450663"/>
                <a:gd name="connsiteY3" fmla="*/ 324674 h 326916"/>
                <a:gd name="connsiteX4" fmla="*/ 0 w 1450663"/>
                <a:gd name="connsiteY4" fmla="*/ 324674 h 326916"/>
                <a:gd name="connsiteX0" fmla="*/ 416718 w 1534006"/>
                <a:gd name="connsiteY0" fmla="*/ 84174 h 300624"/>
                <a:gd name="connsiteX1" fmla="*/ 500062 w 1534006"/>
                <a:gd name="connsiteY1" fmla="*/ 12025 h 300624"/>
                <a:gd name="connsiteX2" fmla="*/ 1416842 w 1534006"/>
                <a:gd name="connsiteY2" fmla="*/ 156325 h 300624"/>
                <a:gd name="connsiteX3" fmla="*/ 916780 w 1534006"/>
                <a:gd name="connsiteY3" fmla="*/ 300624 h 300624"/>
                <a:gd name="connsiteX4" fmla="*/ 0 w 1534006"/>
                <a:gd name="connsiteY4" fmla="*/ 300624 h 300624"/>
                <a:gd name="connsiteX0" fmla="*/ 416718 w 1534006"/>
                <a:gd name="connsiteY0" fmla="*/ 84174 h 372775"/>
                <a:gd name="connsiteX1" fmla="*/ 500062 w 1534006"/>
                <a:gd name="connsiteY1" fmla="*/ 12025 h 372775"/>
                <a:gd name="connsiteX2" fmla="*/ 1416842 w 1534006"/>
                <a:gd name="connsiteY2" fmla="*/ 156325 h 372775"/>
                <a:gd name="connsiteX3" fmla="*/ 916780 w 1534006"/>
                <a:gd name="connsiteY3" fmla="*/ 372775 h 372775"/>
                <a:gd name="connsiteX4" fmla="*/ 0 w 1534006"/>
                <a:gd name="connsiteY4" fmla="*/ 300624 h 372775"/>
                <a:gd name="connsiteX0" fmla="*/ 166687 w 1283975"/>
                <a:gd name="connsiteY0" fmla="*/ 84174 h 372775"/>
                <a:gd name="connsiteX1" fmla="*/ 250031 w 1283975"/>
                <a:gd name="connsiteY1" fmla="*/ 12025 h 372775"/>
                <a:gd name="connsiteX2" fmla="*/ 1166811 w 1283975"/>
                <a:gd name="connsiteY2" fmla="*/ 156325 h 372775"/>
                <a:gd name="connsiteX3" fmla="*/ 666749 w 1283975"/>
                <a:gd name="connsiteY3" fmla="*/ 372775 h 372775"/>
                <a:gd name="connsiteX4" fmla="*/ 0 w 1283975"/>
                <a:gd name="connsiteY4" fmla="*/ 300624 h 372775"/>
                <a:gd name="connsiteX0" fmla="*/ 166687 w 1283975"/>
                <a:gd name="connsiteY0" fmla="*/ 84175 h 372776"/>
                <a:gd name="connsiteX1" fmla="*/ 250031 w 1283975"/>
                <a:gd name="connsiteY1" fmla="*/ 12025 h 372776"/>
                <a:gd name="connsiteX2" fmla="*/ 1166811 w 1283975"/>
                <a:gd name="connsiteY2" fmla="*/ 156326 h 372776"/>
                <a:gd name="connsiteX3" fmla="*/ 666749 w 1283975"/>
                <a:gd name="connsiteY3" fmla="*/ 372776 h 372776"/>
                <a:gd name="connsiteX4" fmla="*/ 0 w 1283975"/>
                <a:gd name="connsiteY4" fmla="*/ 300625 h 372776"/>
                <a:gd name="connsiteX0" fmla="*/ 166687 w 1283975"/>
                <a:gd name="connsiteY0" fmla="*/ 0 h 288601"/>
                <a:gd name="connsiteX1" fmla="*/ 1166811 w 1283975"/>
                <a:gd name="connsiteY1" fmla="*/ 72151 h 288601"/>
                <a:gd name="connsiteX2" fmla="*/ 666749 w 1283975"/>
                <a:gd name="connsiteY2" fmla="*/ 288601 h 288601"/>
                <a:gd name="connsiteX3" fmla="*/ 0 w 1283975"/>
                <a:gd name="connsiteY3" fmla="*/ 216450 h 288601"/>
                <a:gd name="connsiteX0" fmla="*/ 166687 w 1283975"/>
                <a:gd name="connsiteY0" fmla="*/ 0 h 360750"/>
                <a:gd name="connsiteX1" fmla="*/ 1166811 w 1283975"/>
                <a:gd name="connsiteY1" fmla="*/ 144300 h 360750"/>
                <a:gd name="connsiteX2" fmla="*/ 666749 w 1283975"/>
                <a:gd name="connsiteY2" fmla="*/ 360750 h 360750"/>
                <a:gd name="connsiteX3" fmla="*/ 0 w 1283975"/>
                <a:gd name="connsiteY3" fmla="*/ 288599 h 36075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9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288600"/>
                <a:gd name="connsiteX1" fmla="*/ 1166812 w 1283976"/>
                <a:gd name="connsiteY1" fmla="*/ 72150 h 288600"/>
                <a:gd name="connsiteX2" fmla="*/ 666748 w 1283976"/>
                <a:gd name="connsiteY2" fmla="*/ 288600 h 288600"/>
                <a:gd name="connsiteX3" fmla="*/ 0 w 1283976"/>
                <a:gd name="connsiteY3" fmla="*/ 288599 h 28860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8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366128"/>
                <a:gd name="connsiteX1" fmla="*/ 1166812 w 1283976"/>
                <a:gd name="connsiteY1" fmla="*/ 72150 h 366128"/>
                <a:gd name="connsiteX2" fmla="*/ 666748 w 1283976"/>
                <a:gd name="connsiteY2" fmla="*/ 360750 h 366128"/>
                <a:gd name="connsiteX3" fmla="*/ 0 w 1283976"/>
                <a:gd name="connsiteY3" fmla="*/ 288599 h 366128"/>
                <a:gd name="connsiteX0" fmla="*/ 166688 w 1283977"/>
                <a:gd name="connsiteY0" fmla="*/ 0 h 366128"/>
                <a:gd name="connsiteX1" fmla="*/ 1166813 w 1283977"/>
                <a:gd name="connsiteY1" fmla="*/ 72150 h 366128"/>
                <a:gd name="connsiteX2" fmla="*/ 666749 w 1283977"/>
                <a:gd name="connsiteY2" fmla="*/ 360750 h 366128"/>
                <a:gd name="connsiteX3" fmla="*/ 0 w 1283977"/>
                <a:gd name="connsiteY3" fmla="*/ 288600 h 366128"/>
                <a:gd name="connsiteX0" fmla="*/ 250031 w 1367320"/>
                <a:gd name="connsiteY0" fmla="*/ 0 h 366128"/>
                <a:gd name="connsiteX1" fmla="*/ 1250156 w 1367320"/>
                <a:gd name="connsiteY1" fmla="*/ 72150 h 366128"/>
                <a:gd name="connsiteX2" fmla="*/ 750092 w 1367320"/>
                <a:gd name="connsiteY2" fmla="*/ 360750 h 366128"/>
                <a:gd name="connsiteX3" fmla="*/ 0 w 1367320"/>
                <a:gd name="connsiteY3" fmla="*/ 216450 h 366128"/>
                <a:gd name="connsiteX0" fmla="*/ 250031 w 1367320"/>
                <a:gd name="connsiteY0" fmla="*/ 84175 h 450303"/>
                <a:gd name="connsiteX1" fmla="*/ 333375 w 1367320"/>
                <a:gd name="connsiteY1" fmla="*/ 12025 h 450303"/>
                <a:gd name="connsiteX2" fmla="*/ 1250156 w 1367320"/>
                <a:gd name="connsiteY2" fmla="*/ 156325 h 450303"/>
                <a:gd name="connsiteX3" fmla="*/ 750092 w 1367320"/>
                <a:gd name="connsiteY3" fmla="*/ 444925 h 450303"/>
                <a:gd name="connsiteX4" fmla="*/ 0 w 1367320"/>
                <a:gd name="connsiteY4" fmla="*/ 300625 h 450303"/>
                <a:gd name="connsiteX0" fmla="*/ 166687 w 1283976"/>
                <a:gd name="connsiteY0" fmla="*/ 84175 h 450303"/>
                <a:gd name="connsiteX1" fmla="*/ 250031 w 1283976"/>
                <a:gd name="connsiteY1" fmla="*/ 12025 h 450303"/>
                <a:gd name="connsiteX2" fmla="*/ 1166812 w 1283976"/>
                <a:gd name="connsiteY2" fmla="*/ 156325 h 450303"/>
                <a:gd name="connsiteX3" fmla="*/ 666748 w 1283976"/>
                <a:gd name="connsiteY3" fmla="*/ 444925 h 450303"/>
                <a:gd name="connsiteX4" fmla="*/ 0 w 1283976"/>
                <a:gd name="connsiteY4" fmla="*/ 300625 h 450303"/>
                <a:gd name="connsiteX0" fmla="*/ 166687 w 1283976"/>
                <a:gd name="connsiteY0" fmla="*/ 84175 h 378153"/>
                <a:gd name="connsiteX1" fmla="*/ 250031 w 1283976"/>
                <a:gd name="connsiteY1" fmla="*/ 12025 h 378153"/>
                <a:gd name="connsiteX2" fmla="*/ 1166812 w 1283976"/>
                <a:gd name="connsiteY2" fmla="*/ 156325 h 378153"/>
                <a:gd name="connsiteX3" fmla="*/ 666749 w 1283976"/>
                <a:gd name="connsiteY3" fmla="*/ 372775 h 378153"/>
                <a:gd name="connsiteX4" fmla="*/ 0 w 1283976"/>
                <a:gd name="connsiteY4" fmla="*/ 300625 h 378153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666749 w 1291827"/>
                <a:gd name="connsiteY4" fmla="*/ 372775 h 408850"/>
                <a:gd name="connsiteX5" fmla="*/ 0 w 1291827"/>
                <a:gd name="connsiteY5" fmla="*/ 300625 h 408850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416718 w 1291827"/>
                <a:gd name="connsiteY4" fmla="*/ 372775 h 408850"/>
                <a:gd name="connsiteX5" fmla="*/ 0 w 1291827"/>
                <a:gd name="connsiteY5" fmla="*/ 300625 h 408850"/>
                <a:gd name="connsiteX0" fmla="*/ 250031 w 1291827"/>
                <a:gd name="connsiteY0" fmla="*/ 0 h 396825"/>
                <a:gd name="connsiteX1" fmla="*/ 1166812 w 1291827"/>
                <a:gd name="connsiteY1" fmla="*/ 144300 h 396825"/>
                <a:gd name="connsiteX2" fmla="*/ 1000124 w 1291827"/>
                <a:gd name="connsiteY2" fmla="*/ 360750 h 396825"/>
                <a:gd name="connsiteX3" fmla="*/ 416718 w 1291827"/>
                <a:gd name="connsiteY3" fmla="*/ 360750 h 396825"/>
                <a:gd name="connsiteX4" fmla="*/ 0 w 1291827"/>
                <a:gd name="connsiteY4" fmla="*/ 288600 h 396825"/>
                <a:gd name="connsiteX0" fmla="*/ 275835 w 1338137"/>
                <a:gd name="connsiteY0" fmla="*/ 83267 h 480092"/>
                <a:gd name="connsiteX1" fmla="*/ 152797 w 1338137"/>
                <a:gd name="connsiteY1" fmla="*/ 24050 h 480092"/>
                <a:gd name="connsiteX2" fmla="*/ 1192616 w 1338137"/>
                <a:gd name="connsiteY2" fmla="*/ 227567 h 480092"/>
                <a:gd name="connsiteX3" fmla="*/ 1025928 w 1338137"/>
                <a:gd name="connsiteY3" fmla="*/ 444017 h 480092"/>
                <a:gd name="connsiteX4" fmla="*/ 442522 w 1338137"/>
                <a:gd name="connsiteY4" fmla="*/ 444017 h 480092"/>
                <a:gd name="connsiteX5" fmla="*/ 25804 w 1338137"/>
                <a:gd name="connsiteY5" fmla="*/ 371867 h 480092"/>
                <a:gd name="connsiteX0" fmla="*/ 277260 w 1348112"/>
                <a:gd name="connsiteY0" fmla="*/ 297234 h 755983"/>
                <a:gd name="connsiteX1" fmla="*/ 154222 w 1348112"/>
                <a:gd name="connsiteY1" fmla="*/ 238017 h 755983"/>
                <a:gd name="connsiteX2" fmla="*/ 1202590 w 1348112"/>
                <a:gd name="connsiteY2" fmla="*/ 69994 h 755983"/>
                <a:gd name="connsiteX3" fmla="*/ 1027353 w 1348112"/>
                <a:gd name="connsiteY3" fmla="*/ 657984 h 755983"/>
                <a:gd name="connsiteX4" fmla="*/ 443947 w 1348112"/>
                <a:gd name="connsiteY4" fmla="*/ 657984 h 755983"/>
                <a:gd name="connsiteX5" fmla="*/ 27229 w 1348112"/>
                <a:gd name="connsiteY5" fmla="*/ 585834 h 755983"/>
                <a:gd name="connsiteX0" fmla="*/ 277260 w 1379219"/>
                <a:gd name="connsiteY0" fmla="*/ 267888 h 628639"/>
                <a:gd name="connsiteX1" fmla="*/ 154222 w 1379219"/>
                <a:gd name="connsiteY1" fmla="*/ 208671 h 628639"/>
                <a:gd name="connsiteX2" fmla="*/ 1202590 w 1379219"/>
                <a:gd name="connsiteY2" fmla="*/ 40648 h 628639"/>
                <a:gd name="connsiteX3" fmla="*/ 1213994 w 1379219"/>
                <a:gd name="connsiteY3" fmla="*/ 452559 h 628639"/>
                <a:gd name="connsiteX4" fmla="*/ 443947 w 1379219"/>
                <a:gd name="connsiteY4" fmla="*/ 628638 h 628639"/>
                <a:gd name="connsiteX5" fmla="*/ 27229 w 1379219"/>
                <a:gd name="connsiteY5" fmla="*/ 556488 h 628639"/>
                <a:gd name="connsiteX0" fmla="*/ 277260 w 1409887"/>
                <a:gd name="connsiteY0" fmla="*/ 267888 h 556488"/>
                <a:gd name="connsiteX1" fmla="*/ 154222 w 1409887"/>
                <a:gd name="connsiteY1" fmla="*/ 208671 h 556488"/>
                <a:gd name="connsiteX2" fmla="*/ 1202590 w 1409887"/>
                <a:gd name="connsiteY2" fmla="*/ 40648 h 556488"/>
                <a:gd name="connsiteX3" fmla="*/ 1213994 w 1409887"/>
                <a:gd name="connsiteY3" fmla="*/ 452559 h 556488"/>
                <a:gd name="connsiteX4" fmla="*/ 27229 w 1409887"/>
                <a:gd name="connsiteY4" fmla="*/ 556488 h 556488"/>
                <a:gd name="connsiteX0" fmla="*/ 277260 w 1379438"/>
                <a:gd name="connsiteY0" fmla="*/ 267888 h 530986"/>
                <a:gd name="connsiteX1" fmla="*/ 154222 w 1379438"/>
                <a:gd name="connsiteY1" fmla="*/ 208671 h 530986"/>
                <a:gd name="connsiteX2" fmla="*/ 1202590 w 1379438"/>
                <a:gd name="connsiteY2" fmla="*/ 40648 h 530986"/>
                <a:gd name="connsiteX3" fmla="*/ 1213994 w 1379438"/>
                <a:gd name="connsiteY3" fmla="*/ 452559 h 530986"/>
                <a:gd name="connsiteX4" fmla="*/ 209924 w 1379438"/>
                <a:gd name="connsiteY4" fmla="*/ 511209 h 530986"/>
                <a:gd name="connsiteX0" fmla="*/ 0 w 1225216"/>
                <a:gd name="connsiteY0" fmla="*/ 208671 h 530986"/>
                <a:gd name="connsiteX1" fmla="*/ 1048368 w 1225216"/>
                <a:gd name="connsiteY1" fmla="*/ 40648 h 530986"/>
                <a:gd name="connsiteX2" fmla="*/ 1059772 w 1225216"/>
                <a:gd name="connsiteY2" fmla="*/ 452559 h 530986"/>
                <a:gd name="connsiteX3" fmla="*/ 55702 w 1225216"/>
                <a:gd name="connsiteY3" fmla="*/ 511209 h 530986"/>
                <a:gd name="connsiteX0" fmla="*/ 0 w 1221305"/>
                <a:gd name="connsiteY0" fmla="*/ 217785 h 594787"/>
                <a:gd name="connsiteX1" fmla="*/ 1048368 w 1221305"/>
                <a:gd name="connsiteY1" fmla="*/ 49762 h 594787"/>
                <a:gd name="connsiteX2" fmla="*/ 1037623 w 1221305"/>
                <a:gd name="connsiteY2" fmla="*/ 516360 h 594787"/>
                <a:gd name="connsiteX3" fmla="*/ 55702 w 1221305"/>
                <a:gd name="connsiteY3" fmla="*/ 520323 h 594787"/>
                <a:gd name="connsiteX0" fmla="*/ 0 w 1199374"/>
                <a:gd name="connsiteY0" fmla="*/ 163098 h 530985"/>
                <a:gd name="connsiteX1" fmla="*/ 1026217 w 1199374"/>
                <a:gd name="connsiteY1" fmla="*/ 49762 h 530985"/>
                <a:gd name="connsiteX2" fmla="*/ 1037623 w 1199374"/>
                <a:gd name="connsiteY2" fmla="*/ 461673 h 530985"/>
                <a:gd name="connsiteX3" fmla="*/ 55702 w 1199374"/>
                <a:gd name="connsiteY3" fmla="*/ 465636 h 530985"/>
                <a:gd name="connsiteX0" fmla="*/ 0 w 1221303"/>
                <a:gd name="connsiteY0" fmla="*/ 217784 h 594787"/>
                <a:gd name="connsiteX1" fmla="*/ 1048366 w 1221303"/>
                <a:gd name="connsiteY1" fmla="*/ 49762 h 594787"/>
                <a:gd name="connsiteX2" fmla="*/ 1037623 w 1221303"/>
                <a:gd name="connsiteY2" fmla="*/ 516359 h 594787"/>
                <a:gd name="connsiteX3" fmla="*/ 55702 w 1221303"/>
                <a:gd name="connsiteY3" fmla="*/ 520322 h 594787"/>
                <a:gd name="connsiteX0" fmla="*/ 0 w 1207432"/>
                <a:gd name="connsiteY0" fmla="*/ 215359 h 577809"/>
                <a:gd name="connsiteX1" fmla="*/ 1048366 w 1207432"/>
                <a:gd name="connsiteY1" fmla="*/ 47337 h 577809"/>
                <a:gd name="connsiteX2" fmla="*/ 954396 w 1207432"/>
                <a:gd name="connsiteY2" fmla="*/ 499382 h 577809"/>
                <a:gd name="connsiteX3" fmla="*/ 55702 w 1207432"/>
                <a:gd name="connsiteY3" fmla="*/ 517897 h 577809"/>
                <a:gd name="connsiteX0" fmla="*/ 0 w 1207432"/>
                <a:gd name="connsiteY0" fmla="*/ 215359 h 581030"/>
                <a:gd name="connsiteX1" fmla="*/ 1048366 w 1207432"/>
                <a:gd name="connsiteY1" fmla="*/ 47337 h 581030"/>
                <a:gd name="connsiteX2" fmla="*/ 954396 w 1207432"/>
                <a:gd name="connsiteY2" fmla="*/ 499382 h 581030"/>
                <a:gd name="connsiteX3" fmla="*/ 55702 w 1207432"/>
                <a:gd name="connsiteY3" fmla="*/ 517897 h 581030"/>
                <a:gd name="connsiteX0" fmla="*/ 49674 w 1257106"/>
                <a:gd name="connsiteY0" fmla="*/ 215359 h 581030"/>
                <a:gd name="connsiteX1" fmla="*/ 1098040 w 1257106"/>
                <a:gd name="connsiteY1" fmla="*/ 47337 h 581030"/>
                <a:gd name="connsiteX2" fmla="*/ 1004070 w 1257106"/>
                <a:gd name="connsiteY2" fmla="*/ 499382 h 581030"/>
                <a:gd name="connsiteX3" fmla="*/ 0 w 1257106"/>
                <a:gd name="connsiteY3" fmla="*/ 558030 h 581030"/>
                <a:gd name="connsiteX0" fmla="*/ 49674 w 1270977"/>
                <a:gd name="connsiteY0" fmla="*/ 217785 h 598009"/>
                <a:gd name="connsiteX1" fmla="*/ 1098040 w 1270977"/>
                <a:gd name="connsiteY1" fmla="*/ 49763 h 598009"/>
                <a:gd name="connsiteX2" fmla="*/ 1087294 w 1270977"/>
                <a:gd name="connsiteY2" fmla="*/ 516361 h 598009"/>
                <a:gd name="connsiteX3" fmla="*/ 0 w 1270977"/>
                <a:gd name="connsiteY3" fmla="*/ 560456 h 598009"/>
                <a:gd name="connsiteX0" fmla="*/ 49674 w 1252738"/>
                <a:gd name="connsiteY0" fmla="*/ 232338 h 612562"/>
                <a:gd name="connsiteX1" fmla="*/ 1014814 w 1252738"/>
                <a:gd name="connsiteY1" fmla="*/ 49763 h 612562"/>
                <a:gd name="connsiteX2" fmla="*/ 1087294 w 1252738"/>
                <a:gd name="connsiteY2" fmla="*/ 530914 h 612562"/>
                <a:gd name="connsiteX3" fmla="*/ 0 w 1252738"/>
                <a:gd name="connsiteY3" fmla="*/ 575009 h 612562"/>
                <a:gd name="connsiteX0" fmla="*/ 49674 w 1281258"/>
                <a:gd name="connsiteY0" fmla="*/ 232338 h 612562"/>
                <a:gd name="connsiteX1" fmla="*/ 1014814 w 1281258"/>
                <a:gd name="connsiteY1" fmla="*/ 49763 h 612562"/>
                <a:gd name="connsiteX2" fmla="*/ 1198041 w 1281258"/>
                <a:gd name="connsiteY2" fmla="*/ 257483 h 612562"/>
                <a:gd name="connsiteX3" fmla="*/ 1087294 w 1281258"/>
                <a:gd name="connsiteY3" fmla="*/ 530914 h 612562"/>
                <a:gd name="connsiteX4" fmla="*/ 0 w 1281258"/>
                <a:gd name="connsiteY4" fmla="*/ 575009 h 612562"/>
                <a:gd name="connsiteX0" fmla="*/ 49674 w 1200499"/>
                <a:gd name="connsiteY0" fmla="*/ 232338 h 598008"/>
                <a:gd name="connsiteX1" fmla="*/ 1014814 w 1200499"/>
                <a:gd name="connsiteY1" fmla="*/ 49763 h 598008"/>
                <a:gd name="connsiteX2" fmla="*/ 1198041 w 1200499"/>
                <a:gd name="connsiteY2" fmla="*/ 257483 h 598008"/>
                <a:gd name="connsiteX3" fmla="*/ 1004069 w 1200499"/>
                <a:gd name="connsiteY3" fmla="*/ 516360 h 598008"/>
                <a:gd name="connsiteX4" fmla="*/ 0 w 1200499"/>
                <a:gd name="connsiteY4" fmla="*/ 575009 h 598008"/>
                <a:gd name="connsiteX0" fmla="*/ 49674 w 1210120"/>
                <a:gd name="connsiteY0" fmla="*/ 246892 h 612562"/>
                <a:gd name="connsiteX1" fmla="*/ 931590 w 1210120"/>
                <a:gd name="connsiteY1" fmla="*/ 49763 h 612562"/>
                <a:gd name="connsiteX2" fmla="*/ 1198041 w 1210120"/>
                <a:gd name="connsiteY2" fmla="*/ 272037 h 612562"/>
                <a:gd name="connsiteX3" fmla="*/ 1004069 w 1210120"/>
                <a:gd name="connsiteY3" fmla="*/ 530914 h 612562"/>
                <a:gd name="connsiteX4" fmla="*/ 0 w 1210120"/>
                <a:gd name="connsiteY4" fmla="*/ 589563 h 612562"/>
                <a:gd name="connsiteX0" fmla="*/ 49674 w 1219854"/>
                <a:gd name="connsiteY0" fmla="*/ 246892 h 674598"/>
                <a:gd name="connsiteX1" fmla="*/ 931590 w 1219854"/>
                <a:gd name="connsiteY1" fmla="*/ 49763 h 674598"/>
                <a:gd name="connsiteX2" fmla="*/ 1198041 w 1219854"/>
                <a:gd name="connsiteY2" fmla="*/ 272037 h 674598"/>
                <a:gd name="connsiteX3" fmla="*/ 800704 w 1219854"/>
                <a:gd name="connsiteY3" fmla="*/ 592950 h 674598"/>
                <a:gd name="connsiteX4" fmla="*/ 0 w 1219854"/>
                <a:gd name="connsiteY4" fmla="*/ 589563 h 674598"/>
                <a:gd name="connsiteX0" fmla="*/ 49674 w 1219855"/>
                <a:gd name="connsiteY0" fmla="*/ 246892 h 674598"/>
                <a:gd name="connsiteX1" fmla="*/ 931590 w 1219855"/>
                <a:gd name="connsiteY1" fmla="*/ 49763 h 674598"/>
                <a:gd name="connsiteX2" fmla="*/ 1198041 w 1219855"/>
                <a:gd name="connsiteY2" fmla="*/ 272037 h 674598"/>
                <a:gd name="connsiteX3" fmla="*/ 889300 w 1219855"/>
                <a:gd name="connsiteY3" fmla="*/ 374206 h 674598"/>
                <a:gd name="connsiteX4" fmla="*/ 800704 w 1219855"/>
                <a:gd name="connsiteY4" fmla="*/ 592950 h 674598"/>
                <a:gd name="connsiteX5" fmla="*/ 0 w 1219855"/>
                <a:gd name="connsiteY5" fmla="*/ 589563 h 674598"/>
                <a:gd name="connsiteX0" fmla="*/ 49674 w 1235059"/>
                <a:gd name="connsiteY0" fmla="*/ 246892 h 674598"/>
                <a:gd name="connsiteX1" fmla="*/ 931590 w 1235059"/>
                <a:gd name="connsiteY1" fmla="*/ 49763 h 674598"/>
                <a:gd name="connsiteX2" fmla="*/ 955749 w 1235059"/>
                <a:gd name="connsiteY2" fmla="*/ 210147 h 674598"/>
                <a:gd name="connsiteX3" fmla="*/ 1198041 w 1235059"/>
                <a:gd name="connsiteY3" fmla="*/ 272037 h 674598"/>
                <a:gd name="connsiteX4" fmla="*/ 889300 w 1235059"/>
                <a:gd name="connsiteY4" fmla="*/ 374206 h 674598"/>
                <a:gd name="connsiteX5" fmla="*/ 800704 w 1235059"/>
                <a:gd name="connsiteY5" fmla="*/ 592950 h 674598"/>
                <a:gd name="connsiteX6" fmla="*/ 0 w 1235059"/>
                <a:gd name="connsiteY6" fmla="*/ 589563 h 674598"/>
                <a:gd name="connsiteX0" fmla="*/ 49674 w 1235059"/>
                <a:gd name="connsiteY0" fmla="*/ 246892 h 703706"/>
                <a:gd name="connsiteX1" fmla="*/ 931590 w 1235059"/>
                <a:gd name="connsiteY1" fmla="*/ 49763 h 703706"/>
                <a:gd name="connsiteX2" fmla="*/ 955749 w 1235059"/>
                <a:gd name="connsiteY2" fmla="*/ 210147 h 703706"/>
                <a:gd name="connsiteX3" fmla="*/ 1198041 w 1235059"/>
                <a:gd name="connsiteY3" fmla="*/ 272037 h 703706"/>
                <a:gd name="connsiteX4" fmla="*/ 889300 w 1235059"/>
                <a:gd name="connsiteY4" fmla="*/ 374206 h 703706"/>
                <a:gd name="connsiteX5" fmla="*/ 967153 w 1235059"/>
                <a:gd name="connsiteY5" fmla="*/ 622058 h 703706"/>
                <a:gd name="connsiteX6" fmla="*/ 0 w 1235059"/>
                <a:gd name="connsiteY6" fmla="*/ 589563 h 703706"/>
                <a:gd name="connsiteX0" fmla="*/ 75960 w 1261345"/>
                <a:gd name="connsiteY0" fmla="*/ 246892 h 639110"/>
                <a:gd name="connsiteX1" fmla="*/ 957876 w 1261345"/>
                <a:gd name="connsiteY1" fmla="*/ 49763 h 639110"/>
                <a:gd name="connsiteX2" fmla="*/ 982035 w 1261345"/>
                <a:gd name="connsiteY2" fmla="*/ 210147 h 639110"/>
                <a:gd name="connsiteX3" fmla="*/ 1224327 w 1261345"/>
                <a:gd name="connsiteY3" fmla="*/ 272037 h 639110"/>
                <a:gd name="connsiteX4" fmla="*/ 915586 w 1261345"/>
                <a:gd name="connsiteY4" fmla="*/ 374206 h 639110"/>
                <a:gd name="connsiteX5" fmla="*/ 993439 w 1261345"/>
                <a:gd name="connsiteY5" fmla="*/ 622058 h 639110"/>
                <a:gd name="connsiteX6" fmla="*/ 161192 w 1261345"/>
                <a:gd name="connsiteY6" fmla="*/ 476517 h 639110"/>
                <a:gd name="connsiteX7" fmla="*/ 26286 w 1261345"/>
                <a:gd name="connsiteY7" fmla="*/ 589563 h 639110"/>
                <a:gd name="connsiteX0" fmla="*/ 120260 w 1305645"/>
                <a:gd name="connsiteY0" fmla="*/ 246892 h 657339"/>
                <a:gd name="connsiteX1" fmla="*/ 1002176 w 1305645"/>
                <a:gd name="connsiteY1" fmla="*/ 49763 h 657339"/>
                <a:gd name="connsiteX2" fmla="*/ 1026335 w 1305645"/>
                <a:gd name="connsiteY2" fmla="*/ 210147 h 657339"/>
                <a:gd name="connsiteX3" fmla="*/ 1268627 w 1305645"/>
                <a:gd name="connsiteY3" fmla="*/ 272037 h 657339"/>
                <a:gd name="connsiteX4" fmla="*/ 959886 w 1305645"/>
                <a:gd name="connsiteY4" fmla="*/ 374206 h 657339"/>
                <a:gd name="connsiteX5" fmla="*/ 1037739 w 1305645"/>
                <a:gd name="connsiteY5" fmla="*/ 622058 h 657339"/>
                <a:gd name="connsiteX6" fmla="*/ 161193 w 1305645"/>
                <a:gd name="connsiteY6" fmla="*/ 585890 h 657339"/>
                <a:gd name="connsiteX7" fmla="*/ 70586 w 1305645"/>
                <a:gd name="connsiteY7" fmla="*/ 589563 h 657339"/>
                <a:gd name="connsiteX0" fmla="*/ 49674 w 1235059"/>
                <a:gd name="connsiteY0" fmla="*/ 246892 h 657951"/>
                <a:gd name="connsiteX1" fmla="*/ 931590 w 1235059"/>
                <a:gd name="connsiteY1" fmla="*/ 49763 h 657951"/>
                <a:gd name="connsiteX2" fmla="*/ 955749 w 1235059"/>
                <a:gd name="connsiteY2" fmla="*/ 210147 h 657951"/>
                <a:gd name="connsiteX3" fmla="*/ 1198041 w 1235059"/>
                <a:gd name="connsiteY3" fmla="*/ 272037 h 657951"/>
                <a:gd name="connsiteX4" fmla="*/ 889300 w 1235059"/>
                <a:gd name="connsiteY4" fmla="*/ 374206 h 657951"/>
                <a:gd name="connsiteX5" fmla="*/ 967153 w 1235059"/>
                <a:gd name="connsiteY5" fmla="*/ 622058 h 657951"/>
                <a:gd name="connsiteX6" fmla="*/ 0 w 1235059"/>
                <a:gd name="connsiteY6" fmla="*/ 589563 h 657951"/>
                <a:gd name="connsiteX0" fmla="*/ 49674 w 1235059"/>
                <a:gd name="connsiteY0" fmla="*/ 246892 h 657951"/>
                <a:gd name="connsiteX1" fmla="*/ 931590 w 1235059"/>
                <a:gd name="connsiteY1" fmla="*/ 49763 h 657951"/>
                <a:gd name="connsiteX2" fmla="*/ 955749 w 1235059"/>
                <a:gd name="connsiteY2" fmla="*/ 210147 h 657951"/>
                <a:gd name="connsiteX3" fmla="*/ 1198041 w 1235059"/>
                <a:gd name="connsiteY3" fmla="*/ 272037 h 657951"/>
                <a:gd name="connsiteX4" fmla="*/ 967153 w 1235059"/>
                <a:gd name="connsiteY4" fmla="*/ 622058 h 657951"/>
                <a:gd name="connsiteX5" fmla="*/ 0 w 1235059"/>
                <a:gd name="connsiteY5" fmla="*/ 589563 h 657951"/>
                <a:gd name="connsiteX0" fmla="*/ 49674 w 1199942"/>
                <a:gd name="connsiteY0" fmla="*/ 246892 h 657951"/>
                <a:gd name="connsiteX1" fmla="*/ 931590 w 1199942"/>
                <a:gd name="connsiteY1" fmla="*/ 49763 h 657951"/>
                <a:gd name="connsiteX2" fmla="*/ 1198041 w 1199942"/>
                <a:gd name="connsiteY2" fmla="*/ 272037 h 657951"/>
                <a:gd name="connsiteX3" fmla="*/ 967153 w 1199942"/>
                <a:gd name="connsiteY3" fmla="*/ 622058 h 657951"/>
                <a:gd name="connsiteX4" fmla="*/ 0 w 1199942"/>
                <a:gd name="connsiteY4" fmla="*/ 589563 h 657951"/>
                <a:gd name="connsiteX0" fmla="*/ 49674 w 1199942"/>
                <a:gd name="connsiteY0" fmla="*/ 199410 h 610469"/>
                <a:gd name="connsiteX1" fmla="*/ 644999 w 1199942"/>
                <a:gd name="connsiteY1" fmla="*/ 49763 h 610469"/>
                <a:gd name="connsiteX2" fmla="*/ 1198041 w 1199942"/>
                <a:gd name="connsiteY2" fmla="*/ 224555 h 610469"/>
                <a:gd name="connsiteX3" fmla="*/ 967153 w 1199942"/>
                <a:gd name="connsiteY3" fmla="*/ 574576 h 610469"/>
                <a:gd name="connsiteX4" fmla="*/ 0 w 1199942"/>
                <a:gd name="connsiteY4" fmla="*/ 542081 h 610469"/>
                <a:gd name="connsiteX0" fmla="*/ 49674 w 1199942"/>
                <a:gd name="connsiteY0" fmla="*/ 184856 h 595915"/>
                <a:gd name="connsiteX1" fmla="*/ 728224 w 1199942"/>
                <a:gd name="connsiteY1" fmla="*/ 49763 h 595915"/>
                <a:gd name="connsiteX2" fmla="*/ 1198041 w 1199942"/>
                <a:gd name="connsiteY2" fmla="*/ 210001 h 595915"/>
                <a:gd name="connsiteX3" fmla="*/ 967153 w 1199942"/>
                <a:gd name="connsiteY3" fmla="*/ 560022 h 595915"/>
                <a:gd name="connsiteX4" fmla="*/ 0 w 1199942"/>
                <a:gd name="connsiteY4" fmla="*/ 527527 h 595915"/>
                <a:gd name="connsiteX0" fmla="*/ 49674 w 1199942"/>
                <a:gd name="connsiteY0" fmla="*/ 157587 h 568646"/>
                <a:gd name="connsiteX1" fmla="*/ 728224 w 1199942"/>
                <a:gd name="connsiteY1" fmla="*/ 22494 h 568646"/>
                <a:gd name="connsiteX2" fmla="*/ 1198041 w 1199942"/>
                <a:gd name="connsiteY2" fmla="*/ 182732 h 568646"/>
                <a:gd name="connsiteX3" fmla="*/ 967153 w 1199942"/>
                <a:gd name="connsiteY3" fmla="*/ 532753 h 568646"/>
                <a:gd name="connsiteX4" fmla="*/ 0 w 1199942"/>
                <a:gd name="connsiteY4" fmla="*/ 500258 h 568646"/>
                <a:gd name="connsiteX0" fmla="*/ 49674 w 1199942"/>
                <a:gd name="connsiteY0" fmla="*/ 186286 h 597345"/>
                <a:gd name="connsiteX1" fmla="*/ 728224 w 1199942"/>
                <a:gd name="connsiteY1" fmla="*/ 51193 h 597345"/>
                <a:gd name="connsiteX2" fmla="*/ 1198041 w 1199942"/>
                <a:gd name="connsiteY2" fmla="*/ 211431 h 597345"/>
                <a:gd name="connsiteX3" fmla="*/ 967153 w 1199942"/>
                <a:gd name="connsiteY3" fmla="*/ 561452 h 597345"/>
                <a:gd name="connsiteX4" fmla="*/ 0 w 1199942"/>
                <a:gd name="connsiteY4" fmla="*/ 528957 h 597345"/>
                <a:gd name="connsiteX0" fmla="*/ 49674 w 1199942"/>
                <a:gd name="connsiteY0" fmla="*/ 157587 h 568646"/>
                <a:gd name="connsiteX1" fmla="*/ 728224 w 1199942"/>
                <a:gd name="connsiteY1" fmla="*/ 22494 h 568646"/>
                <a:gd name="connsiteX2" fmla="*/ 1198041 w 1199942"/>
                <a:gd name="connsiteY2" fmla="*/ 182732 h 568646"/>
                <a:gd name="connsiteX3" fmla="*/ 967153 w 1199942"/>
                <a:gd name="connsiteY3" fmla="*/ 532753 h 568646"/>
                <a:gd name="connsiteX4" fmla="*/ 0 w 1199942"/>
                <a:gd name="connsiteY4" fmla="*/ 500258 h 568646"/>
                <a:gd name="connsiteX0" fmla="*/ 0 w 1150268"/>
                <a:gd name="connsiteY0" fmla="*/ 157587 h 568646"/>
                <a:gd name="connsiteX1" fmla="*/ 678550 w 1150268"/>
                <a:gd name="connsiteY1" fmla="*/ 22494 h 568646"/>
                <a:gd name="connsiteX2" fmla="*/ 1148367 w 1150268"/>
                <a:gd name="connsiteY2" fmla="*/ 182732 h 568646"/>
                <a:gd name="connsiteX3" fmla="*/ 917479 w 1150268"/>
                <a:gd name="connsiteY3" fmla="*/ 532753 h 568646"/>
                <a:gd name="connsiteX4" fmla="*/ 52567 w 1150268"/>
                <a:gd name="connsiteY4" fmla="*/ 449220 h 568646"/>
                <a:gd name="connsiteX0" fmla="*/ 0 w 1117153"/>
                <a:gd name="connsiteY0" fmla="*/ 157587 h 568646"/>
                <a:gd name="connsiteX1" fmla="*/ 678550 w 1117153"/>
                <a:gd name="connsiteY1" fmla="*/ 22494 h 568646"/>
                <a:gd name="connsiteX2" fmla="*/ 963687 w 1117153"/>
                <a:gd name="connsiteY2" fmla="*/ 173571 h 568646"/>
                <a:gd name="connsiteX3" fmla="*/ 917479 w 1117153"/>
                <a:gd name="connsiteY3" fmla="*/ 532753 h 568646"/>
                <a:gd name="connsiteX4" fmla="*/ 52567 w 1117153"/>
                <a:gd name="connsiteY4" fmla="*/ 449220 h 568646"/>
                <a:gd name="connsiteX0" fmla="*/ 0 w 1117153"/>
                <a:gd name="connsiteY0" fmla="*/ 255230 h 666289"/>
                <a:gd name="connsiteX1" fmla="*/ 906230 w 1117153"/>
                <a:gd name="connsiteY1" fmla="*/ 22494 h 666289"/>
                <a:gd name="connsiteX2" fmla="*/ 963687 w 1117153"/>
                <a:gd name="connsiteY2" fmla="*/ 271214 h 666289"/>
                <a:gd name="connsiteX3" fmla="*/ 917479 w 1117153"/>
                <a:gd name="connsiteY3" fmla="*/ 630396 h 666289"/>
                <a:gd name="connsiteX4" fmla="*/ 52567 w 1117153"/>
                <a:gd name="connsiteY4" fmla="*/ 546863 h 666289"/>
                <a:gd name="connsiteX0" fmla="*/ 0 w 1117153"/>
                <a:gd name="connsiteY0" fmla="*/ 255230 h 684179"/>
                <a:gd name="connsiteX1" fmla="*/ 906230 w 1117153"/>
                <a:gd name="connsiteY1" fmla="*/ 22494 h 684179"/>
                <a:gd name="connsiteX2" fmla="*/ 963687 w 1117153"/>
                <a:gd name="connsiteY2" fmla="*/ 271214 h 684179"/>
                <a:gd name="connsiteX3" fmla="*/ 917479 w 1117153"/>
                <a:gd name="connsiteY3" fmla="*/ 630396 h 684179"/>
                <a:gd name="connsiteX4" fmla="*/ 535352 w 1117153"/>
                <a:gd name="connsiteY4" fmla="*/ 516264 h 684179"/>
                <a:gd name="connsiteX5" fmla="*/ 52567 w 1117153"/>
                <a:gd name="connsiteY5" fmla="*/ 546863 h 684179"/>
                <a:gd name="connsiteX0" fmla="*/ 0 w 1117153"/>
                <a:gd name="connsiteY0" fmla="*/ 255230 h 684179"/>
                <a:gd name="connsiteX1" fmla="*/ 906230 w 1117153"/>
                <a:gd name="connsiteY1" fmla="*/ 22494 h 684179"/>
                <a:gd name="connsiteX2" fmla="*/ 963687 w 1117153"/>
                <a:gd name="connsiteY2" fmla="*/ 271214 h 684179"/>
                <a:gd name="connsiteX3" fmla="*/ 917479 w 1117153"/>
                <a:gd name="connsiteY3" fmla="*/ 630396 h 684179"/>
                <a:gd name="connsiteX4" fmla="*/ 535352 w 1117153"/>
                <a:gd name="connsiteY4" fmla="*/ 516264 h 684179"/>
                <a:gd name="connsiteX5" fmla="*/ 51054 w 1117153"/>
                <a:gd name="connsiteY5" fmla="*/ 474036 h 68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153" h="684179">
                  <a:moveTo>
                    <a:pt x="0" y="255230"/>
                  </a:moveTo>
                  <a:cubicBezTo>
                    <a:pt x="154222" y="217357"/>
                    <a:pt x="714718" y="0"/>
                    <a:pt x="906230" y="22494"/>
                  </a:cubicBezTo>
                  <a:cubicBezTo>
                    <a:pt x="1097624" y="26685"/>
                    <a:pt x="856463" y="128428"/>
                    <a:pt x="963687" y="271214"/>
                  </a:cubicBezTo>
                  <a:cubicBezTo>
                    <a:pt x="965588" y="339866"/>
                    <a:pt x="1117153" y="577475"/>
                    <a:pt x="917479" y="630396"/>
                  </a:cubicBezTo>
                  <a:cubicBezTo>
                    <a:pt x="840892" y="684179"/>
                    <a:pt x="679504" y="530186"/>
                    <a:pt x="535352" y="516264"/>
                  </a:cubicBezTo>
                  <a:lnTo>
                    <a:pt x="51054" y="474036"/>
                  </a:lnTo>
                </a:path>
              </a:pathLst>
            </a:cu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 rot="7473092">
              <a:off x="1091526" y="3642593"/>
              <a:ext cx="892033" cy="956830"/>
            </a:xfrm>
            <a:custGeom>
              <a:avLst/>
              <a:gdLst>
                <a:gd name="connsiteX0" fmla="*/ 477078 w 1468782"/>
                <a:gd name="connsiteY0" fmla="*/ 2871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333376 w 1468782"/>
                <a:gd name="connsiteY1" fmla="*/ 30922 h 92765"/>
                <a:gd name="connsiteX2" fmla="*/ 1285460 w 1468782"/>
                <a:gd name="connsiteY2" fmla="*/ 2209 h 92765"/>
                <a:gd name="connsiteX3" fmla="*/ 1285460 w 1468782"/>
                <a:gd name="connsiteY3" fmla="*/ 15461 h 92765"/>
                <a:gd name="connsiteX4" fmla="*/ 185530 w 1468782"/>
                <a:gd name="connsiteY4" fmla="*/ 81722 h 92765"/>
                <a:gd name="connsiteX5" fmla="*/ 172278 w 1468782"/>
                <a:gd name="connsiteY5" fmla="*/ 81722 h 92765"/>
                <a:gd name="connsiteX0" fmla="*/ 313602 w 1400416"/>
                <a:gd name="connsiteY0" fmla="*/ 61843 h 87243"/>
                <a:gd name="connsiteX1" fmla="*/ 313602 w 1400416"/>
                <a:gd name="connsiteY1" fmla="*/ 30922 h 87243"/>
                <a:gd name="connsiteX2" fmla="*/ 1265686 w 1400416"/>
                <a:gd name="connsiteY2" fmla="*/ 2209 h 87243"/>
                <a:gd name="connsiteX3" fmla="*/ 1147039 w 1400416"/>
                <a:gd name="connsiteY3" fmla="*/ 61843 h 87243"/>
                <a:gd name="connsiteX4" fmla="*/ 165756 w 1400416"/>
                <a:gd name="connsiteY4" fmla="*/ 81722 h 87243"/>
                <a:gd name="connsiteX5" fmla="*/ 152504 w 1400416"/>
                <a:gd name="connsiteY5" fmla="*/ 81722 h 87243"/>
                <a:gd name="connsiteX0" fmla="*/ 313602 w 1310586"/>
                <a:gd name="connsiteY0" fmla="*/ 33130 h 58530"/>
                <a:gd name="connsiteX1" fmla="*/ 313602 w 1310586"/>
                <a:gd name="connsiteY1" fmla="*/ 2209 h 58530"/>
                <a:gd name="connsiteX2" fmla="*/ 1147039 w 1310586"/>
                <a:gd name="connsiteY2" fmla="*/ 2209 h 58530"/>
                <a:gd name="connsiteX3" fmla="*/ 1147039 w 1310586"/>
                <a:gd name="connsiteY3" fmla="*/ 33130 h 58530"/>
                <a:gd name="connsiteX4" fmla="*/ 165756 w 1310586"/>
                <a:gd name="connsiteY4" fmla="*/ 53009 h 58530"/>
                <a:gd name="connsiteX5" fmla="*/ 152504 w 1310586"/>
                <a:gd name="connsiteY5" fmla="*/ 53009 h 58530"/>
                <a:gd name="connsiteX0" fmla="*/ 313602 w 1365112"/>
                <a:gd name="connsiteY0" fmla="*/ 64052 h 89452"/>
                <a:gd name="connsiteX1" fmla="*/ 313602 w 1365112"/>
                <a:gd name="connsiteY1" fmla="*/ 33131 h 89452"/>
                <a:gd name="connsiteX2" fmla="*/ 1230382 w 1365112"/>
                <a:gd name="connsiteY2" fmla="*/ 2209 h 89452"/>
                <a:gd name="connsiteX3" fmla="*/ 1147039 w 1365112"/>
                <a:gd name="connsiteY3" fmla="*/ 64052 h 89452"/>
                <a:gd name="connsiteX4" fmla="*/ 165756 w 1365112"/>
                <a:gd name="connsiteY4" fmla="*/ 83931 h 89452"/>
                <a:gd name="connsiteX5" fmla="*/ 152504 w 1365112"/>
                <a:gd name="connsiteY5" fmla="*/ 83931 h 89452"/>
                <a:gd name="connsiteX0" fmla="*/ 336170 w 1387680"/>
                <a:gd name="connsiteY0" fmla="*/ 64052 h 100495"/>
                <a:gd name="connsiteX1" fmla="*/ 336170 w 1387680"/>
                <a:gd name="connsiteY1" fmla="*/ 33131 h 100495"/>
                <a:gd name="connsiteX2" fmla="*/ 1252950 w 1387680"/>
                <a:gd name="connsiteY2" fmla="*/ 2209 h 100495"/>
                <a:gd name="connsiteX3" fmla="*/ 1169607 w 1387680"/>
                <a:gd name="connsiteY3" fmla="*/ 64052 h 100495"/>
                <a:gd name="connsiteX4" fmla="*/ 188324 w 1387680"/>
                <a:gd name="connsiteY4" fmla="*/ 83931 h 100495"/>
                <a:gd name="connsiteX5" fmla="*/ 86139 w 1387680"/>
                <a:gd name="connsiteY5" fmla="*/ 94974 h 100495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64052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33131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1166811 w 1301541"/>
                <a:gd name="connsiteY0" fmla="*/ 2209 h 94974"/>
                <a:gd name="connsiteX1" fmla="*/ 1083468 w 1301541"/>
                <a:gd name="connsiteY1" fmla="*/ 64052 h 94974"/>
                <a:gd name="connsiteX2" fmla="*/ 0 w 1301541"/>
                <a:gd name="connsiteY2" fmla="*/ 94974 h 94974"/>
                <a:gd name="connsiteX0" fmla="*/ 1166811 w 1301541"/>
                <a:gd name="connsiteY0" fmla="*/ 2209 h 110435"/>
                <a:gd name="connsiteX1" fmla="*/ 1000124 w 1301541"/>
                <a:gd name="connsiteY1" fmla="*/ 94974 h 110435"/>
                <a:gd name="connsiteX2" fmla="*/ 0 w 1301541"/>
                <a:gd name="connsiteY2" fmla="*/ 94974 h 110435"/>
                <a:gd name="connsiteX0" fmla="*/ 250031 w 1041796"/>
                <a:gd name="connsiteY0" fmla="*/ 2209 h 74359"/>
                <a:gd name="connsiteX1" fmla="*/ 1000124 w 1041796"/>
                <a:gd name="connsiteY1" fmla="*/ 64052 h 74359"/>
                <a:gd name="connsiteX2" fmla="*/ 0 w 1041796"/>
                <a:gd name="connsiteY2" fmla="*/ 64052 h 74359"/>
                <a:gd name="connsiteX0" fmla="*/ 250031 w 1208484"/>
                <a:gd name="connsiteY0" fmla="*/ 10307 h 72150"/>
                <a:gd name="connsiteX1" fmla="*/ 1166812 w 1208484"/>
                <a:gd name="connsiteY1" fmla="*/ 10307 h 72150"/>
                <a:gd name="connsiteX2" fmla="*/ 0 w 1208484"/>
                <a:gd name="connsiteY2" fmla="*/ 72150 h 72150"/>
                <a:gd name="connsiteX0" fmla="*/ 250031 w 1283976"/>
                <a:gd name="connsiteY0" fmla="*/ 10307 h 72150"/>
                <a:gd name="connsiteX1" fmla="*/ 1166812 w 1283976"/>
                <a:gd name="connsiteY1" fmla="*/ 10307 h 72150"/>
                <a:gd name="connsiteX2" fmla="*/ 916780 w 1283976"/>
                <a:gd name="connsiteY2" fmla="*/ 72150 h 72150"/>
                <a:gd name="connsiteX3" fmla="*/ 0 w 1283976"/>
                <a:gd name="connsiteY3" fmla="*/ 72150 h 72150"/>
                <a:gd name="connsiteX0" fmla="*/ 416718 w 1283976"/>
                <a:gd name="connsiteY0" fmla="*/ 2209 h 218659"/>
                <a:gd name="connsiteX1" fmla="*/ 1166812 w 1283976"/>
                <a:gd name="connsiteY1" fmla="*/ 156816 h 218659"/>
                <a:gd name="connsiteX2" fmla="*/ 916780 w 1283976"/>
                <a:gd name="connsiteY2" fmla="*/ 218659 h 218659"/>
                <a:gd name="connsiteX3" fmla="*/ 0 w 1283976"/>
                <a:gd name="connsiteY3" fmla="*/ 218659 h 218659"/>
                <a:gd name="connsiteX0" fmla="*/ 416718 w 1450663"/>
                <a:gd name="connsiteY0" fmla="*/ 2209 h 220901"/>
                <a:gd name="connsiteX1" fmla="*/ 1333499 w 1450663"/>
                <a:gd name="connsiteY1" fmla="*/ 218660 h 220901"/>
                <a:gd name="connsiteX2" fmla="*/ 916780 w 1450663"/>
                <a:gd name="connsiteY2" fmla="*/ 218659 h 220901"/>
                <a:gd name="connsiteX3" fmla="*/ 0 w 1450663"/>
                <a:gd name="connsiteY3" fmla="*/ 218659 h 220901"/>
                <a:gd name="connsiteX0" fmla="*/ 416718 w 1450663"/>
                <a:gd name="connsiteY0" fmla="*/ 108224 h 326916"/>
                <a:gd name="connsiteX1" fmla="*/ 500062 w 1450663"/>
                <a:gd name="connsiteY1" fmla="*/ 36075 h 326916"/>
                <a:gd name="connsiteX2" fmla="*/ 1333499 w 1450663"/>
                <a:gd name="connsiteY2" fmla="*/ 324675 h 326916"/>
                <a:gd name="connsiteX3" fmla="*/ 916780 w 1450663"/>
                <a:gd name="connsiteY3" fmla="*/ 324674 h 326916"/>
                <a:gd name="connsiteX4" fmla="*/ 0 w 1450663"/>
                <a:gd name="connsiteY4" fmla="*/ 324674 h 326916"/>
                <a:gd name="connsiteX0" fmla="*/ 416718 w 1534006"/>
                <a:gd name="connsiteY0" fmla="*/ 84174 h 300624"/>
                <a:gd name="connsiteX1" fmla="*/ 500062 w 1534006"/>
                <a:gd name="connsiteY1" fmla="*/ 12025 h 300624"/>
                <a:gd name="connsiteX2" fmla="*/ 1416842 w 1534006"/>
                <a:gd name="connsiteY2" fmla="*/ 156325 h 300624"/>
                <a:gd name="connsiteX3" fmla="*/ 916780 w 1534006"/>
                <a:gd name="connsiteY3" fmla="*/ 300624 h 300624"/>
                <a:gd name="connsiteX4" fmla="*/ 0 w 1534006"/>
                <a:gd name="connsiteY4" fmla="*/ 300624 h 300624"/>
                <a:gd name="connsiteX0" fmla="*/ 416718 w 1534006"/>
                <a:gd name="connsiteY0" fmla="*/ 84174 h 372775"/>
                <a:gd name="connsiteX1" fmla="*/ 500062 w 1534006"/>
                <a:gd name="connsiteY1" fmla="*/ 12025 h 372775"/>
                <a:gd name="connsiteX2" fmla="*/ 1416842 w 1534006"/>
                <a:gd name="connsiteY2" fmla="*/ 156325 h 372775"/>
                <a:gd name="connsiteX3" fmla="*/ 916780 w 1534006"/>
                <a:gd name="connsiteY3" fmla="*/ 372775 h 372775"/>
                <a:gd name="connsiteX4" fmla="*/ 0 w 1534006"/>
                <a:gd name="connsiteY4" fmla="*/ 300624 h 372775"/>
                <a:gd name="connsiteX0" fmla="*/ 166687 w 1283975"/>
                <a:gd name="connsiteY0" fmla="*/ 84174 h 372775"/>
                <a:gd name="connsiteX1" fmla="*/ 250031 w 1283975"/>
                <a:gd name="connsiteY1" fmla="*/ 12025 h 372775"/>
                <a:gd name="connsiteX2" fmla="*/ 1166811 w 1283975"/>
                <a:gd name="connsiteY2" fmla="*/ 156325 h 372775"/>
                <a:gd name="connsiteX3" fmla="*/ 666749 w 1283975"/>
                <a:gd name="connsiteY3" fmla="*/ 372775 h 372775"/>
                <a:gd name="connsiteX4" fmla="*/ 0 w 1283975"/>
                <a:gd name="connsiteY4" fmla="*/ 300624 h 372775"/>
                <a:gd name="connsiteX0" fmla="*/ 166687 w 1283975"/>
                <a:gd name="connsiteY0" fmla="*/ 84175 h 372776"/>
                <a:gd name="connsiteX1" fmla="*/ 250031 w 1283975"/>
                <a:gd name="connsiteY1" fmla="*/ 12025 h 372776"/>
                <a:gd name="connsiteX2" fmla="*/ 1166811 w 1283975"/>
                <a:gd name="connsiteY2" fmla="*/ 156326 h 372776"/>
                <a:gd name="connsiteX3" fmla="*/ 666749 w 1283975"/>
                <a:gd name="connsiteY3" fmla="*/ 372776 h 372776"/>
                <a:gd name="connsiteX4" fmla="*/ 0 w 1283975"/>
                <a:gd name="connsiteY4" fmla="*/ 300625 h 372776"/>
                <a:gd name="connsiteX0" fmla="*/ 166687 w 1283975"/>
                <a:gd name="connsiteY0" fmla="*/ 0 h 288601"/>
                <a:gd name="connsiteX1" fmla="*/ 1166811 w 1283975"/>
                <a:gd name="connsiteY1" fmla="*/ 72151 h 288601"/>
                <a:gd name="connsiteX2" fmla="*/ 666749 w 1283975"/>
                <a:gd name="connsiteY2" fmla="*/ 288601 h 288601"/>
                <a:gd name="connsiteX3" fmla="*/ 0 w 1283975"/>
                <a:gd name="connsiteY3" fmla="*/ 216450 h 288601"/>
                <a:gd name="connsiteX0" fmla="*/ 166687 w 1283975"/>
                <a:gd name="connsiteY0" fmla="*/ 0 h 360750"/>
                <a:gd name="connsiteX1" fmla="*/ 1166811 w 1283975"/>
                <a:gd name="connsiteY1" fmla="*/ 144300 h 360750"/>
                <a:gd name="connsiteX2" fmla="*/ 666749 w 1283975"/>
                <a:gd name="connsiteY2" fmla="*/ 360750 h 360750"/>
                <a:gd name="connsiteX3" fmla="*/ 0 w 1283975"/>
                <a:gd name="connsiteY3" fmla="*/ 288599 h 36075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9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288600"/>
                <a:gd name="connsiteX1" fmla="*/ 1166812 w 1283976"/>
                <a:gd name="connsiteY1" fmla="*/ 72150 h 288600"/>
                <a:gd name="connsiteX2" fmla="*/ 666748 w 1283976"/>
                <a:gd name="connsiteY2" fmla="*/ 288600 h 288600"/>
                <a:gd name="connsiteX3" fmla="*/ 0 w 1283976"/>
                <a:gd name="connsiteY3" fmla="*/ 288599 h 28860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8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366128"/>
                <a:gd name="connsiteX1" fmla="*/ 1166812 w 1283976"/>
                <a:gd name="connsiteY1" fmla="*/ 72150 h 366128"/>
                <a:gd name="connsiteX2" fmla="*/ 666748 w 1283976"/>
                <a:gd name="connsiteY2" fmla="*/ 360750 h 366128"/>
                <a:gd name="connsiteX3" fmla="*/ 0 w 1283976"/>
                <a:gd name="connsiteY3" fmla="*/ 288599 h 366128"/>
                <a:gd name="connsiteX0" fmla="*/ 166688 w 1283977"/>
                <a:gd name="connsiteY0" fmla="*/ 0 h 366128"/>
                <a:gd name="connsiteX1" fmla="*/ 1166813 w 1283977"/>
                <a:gd name="connsiteY1" fmla="*/ 72150 h 366128"/>
                <a:gd name="connsiteX2" fmla="*/ 666749 w 1283977"/>
                <a:gd name="connsiteY2" fmla="*/ 360750 h 366128"/>
                <a:gd name="connsiteX3" fmla="*/ 0 w 1283977"/>
                <a:gd name="connsiteY3" fmla="*/ 288600 h 366128"/>
                <a:gd name="connsiteX0" fmla="*/ 250031 w 1367320"/>
                <a:gd name="connsiteY0" fmla="*/ 0 h 366128"/>
                <a:gd name="connsiteX1" fmla="*/ 1250156 w 1367320"/>
                <a:gd name="connsiteY1" fmla="*/ 72150 h 366128"/>
                <a:gd name="connsiteX2" fmla="*/ 750092 w 1367320"/>
                <a:gd name="connsiteY2" fmla="*/ 360750 h 366128"/>
                <a:gd name="connsiteX3" fmla="*/ 0 w 1367320"/>
                <a:gd name="connsiteY3" fmla="*/ 216450 h 366128"/>
                <a:gd name="connsiteX0" fmla="*/ 250031 w 1367320"/>
                <a:gd name="connsiteY0" fmla="*/ 84175 h 450303"/>
                <a:gd name="connsiteX1" fmla="*/ 333375 w 1367320"/>
                <a:gd name="connsiteY1" fmla="*/ 12025 h 450303"/>
                <a:gd name="connsiteX2" fmla="*/ 1250156 w 1367320"/>
                <a:gd name="connsiteY2" fmla="*/ 156325 h 450303"/>
                <a:gd name="connsiteX3" fmla="*/ 750092 w 1367320"/>
                <a:gd name="connsiteY3" fmla="*/ 444925 h 450303"/>
                <a:gd name="connsiteX4" fmla="*/ 0 w 1367320"/>
                <a:gd name="connsiteY4" fmla="*/ 300625 h 450303"/>
                <a:gd name="connsiteX0" fmla="*/ 166687 w 1283976"/>
                <a:gd name="connsiteY0" fmla="*/ 84175 h 450303"/>
                <a:gd name="connsiteX1" fmla="*/ 250031 w 1283976"/>
                <a:gd name="connsiteY1" fmla="*/ 12025 h 450303"/>
                <a:gd name="connsiteX2" fmla="*/ 1166812 w 1283976"/>
                <a:gd name="connsiteY2" fmla="*/ 156325 h 450303"/>
                <a:gd name="connsiteX3" fmla="*/ 666748 w 1283976"/>
                <a:gd name="connsiteY3" fmla="*/ 444925 h 450303"/>
                <a:gd name="connsiteX4" fmla="*/ 0 w 1283976"/>
                <a:gd name="connsiteY4" fmla="*/ 300625 h 450303"/>
                <a:gd name="connsiteX0" fmla="*/ 166687 w 1283976"/>
                <a:gd name="connsiteY0" fmla="*/ 84175 h 378153"/>
                <a:gd name="connsiteX1" fmla="*/ 250031 w 1283976"/>
                <a:gd name="connsiteY1" fmla="*/ 12025 h 378153"/>
                <a:gd name="connsiteX2" fmla="*/ 1166812 w 1283976"/>
                <a:gd name="connsiteY2" fmla="*/ 156325 h 378153"/>
                <a:gd name="connsiteX3" fmla="*/ 666749 w 1283976"/>
                <a:gd name="connsiteY3" fmla="*/ 372775 h 378153"/>
                <a:gd name="connsiteX4" fmla="*/ 0 w 1283976"/>
                <a:gd name="connsiteY4" fmla="*/ 300625 h 378153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666749 w 1291827"/>
                <a:gd name="connsiteY4" fmla="*/ 372775 h 408850"/>
                <a:gd name="connsiteX5" fmla="*/ 0 w 1291827"/>
                <a:gd name="connsiteY5" fmla="*/ 300625 h 408850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416718 w 1291827"/>
                <a:gd name="connsiteY4" fmla="*/ 372775 h 408850"/>
                <a:gd name="connsiteX5" fmla="*/ 0 w 1291827"/>
                <a:gd name="connsiteY5" fmla="*/ 300625 h 408850"/>
                <a:gd name="connsiteX0" fmla="*/ 250031 w 1291827"/>
                <a:gd name="connsiteY0" fmla="*/ 0 h 396825"/>
                <a:gd name="connsiteX1" fmla="*/ 1166812 w 1291827"/>
                <a:gd name="connsiteY1" fmla="*/ 144300 h 396825"/>
                <a:gd name="connsiteX2" fmla="*/ 1000124 w 1291827"/>
                <a:gd name="connsiteY2" fmla="*/ 360750 h 396825"/>
                <a:gd name="connsiteX3" fmla="*/ 416718 w 1291827"/>
                <a:gd name="connsiteY3" fmla="*/ 360750 h 396825"/>
                <a:gd name="connsiteX4" fmla="*/ 0 w 1291827"/>
                <a:gd name="connsiteY4" fmla="*/ 288600 h 396825"/>
                <a:gd name="connsiteX0" fmla="*/ 275835 w 1338137"/>
                <a:gd name="connsiteY0" fmla="*/ 83267 h 480092"/>
                <a:gd name="connsiteX1" fmla="*/ 152797 w 1338137"/>
                <a:gd name="connsiteY1" fmla="*/ 24050 h 480092"/>
                <a:gd name="connsiteX2" fmla="*/ 1192616 w 1338137"/>
                <a:gd name="connsiteY2" fmla="*/ 227567 h 480092"/>
                <a:gd name="connsiteX3" fmla="*/ 1025928 w 1338137"/>
                <a:gd name="connsiteY3" fmla="*/ 444017 h 480092"/>
                <a:gd name="connsiteX4" fmla="*/ 442522 w 1338137"/>
                <a:gd name="connsiteY4" fmla="*/ 444017 h 480092"/>
                <a:gd name="connsiteX5" fmla="*/ 25804 w 1338137"/>
                <a:gd name="connsiteY5" fmla="*/ 371867 h 480092"/>
                <a:gd name="connsiteX0" fmla="*/ 277260 w 1348112"/>
                <a:gd name="connsiteY0" fmla="*/ 297234 h 755983"/>
                <a:gd name="connsiteX1" fmla="*/ 154222 w 1348112"/>
                <a:gd name="connsiteY1" fmla="*/ 238017 h 755983"/>
                <a:gd name="connsiteX2" fmla="*/ 1202590 w 1348112"/>
                <a:gd name="connsiteY2" fmla="*/ 69994 h 755983"/>
                <a:gd name="connsiteX3" fmla="*/ 1027353 w 1348112"/>
                <a:gd name="connsiteY3" fmla="*/ 657984 h 755983"/>
                <a:gd name="connsiteX4" fmla="*/ 443947 w 1348112"/>
                <a:gd name="connsiteY4" fmla="*/ 657984 h 755983"/>
                <a:gd name="connsiteX5" fmla="*/ 27229 w 1348112"/>
                <a:gd name="connsiteY5" fmla="*/ 585834 h 755983"/>
                <a:gd name="connsiteX0" fmla="*/ 277260 w 1379219"/>
                <a:gd name="connsiteY0" fmla="*/ 267888 h 628639"/>
                <a:gd name="connsiteX1" fmla="*/ 154222 w 1379219"/>
                <a:gd name="connsiteY1" fmla="*/ 208671 h 628639"/>
                <a:gd name="connsiteX2" fmla="*/ 1202590 w 1379219"/>
                <a:gd name="connsiteY2" fmla="*/ 40648 h 628639"/>
                <a:gd name="connsiteX3" fmla="*/ 1213994 w 1379219"/>
                <a:gd name="connsiteY3" fmla="*/ 452559 h 628639"/>
                <a:gd name="connsiteX4" fmla="*/ 443947 w 1379219"/>
                <a:gd name="connsiteY4" fmla="*/ 628638 h 628639"/>
                <a:gd name="connsiteX5" fmla="*/ 27229 w 1379219"/>
                <a:gd name="connsiteY5" fmla="*/ 556488 h 628639"/>
                <a:gd name="connsiteX0" fmla="*/ 277260 w 1409887"/>
                <a:gd name="connsiteY0" fmla="*/ 267888 h 556488"/>
                <a:gd name="connsiteX1" fmla="*/ 154222 w 1409887"/>
                <a:gd name="connsiteY1" fmla="*/ 208671 h 556488"/>
                <a:gd name="connsiteX2" fmla="*/ 1202590 w 1409887"/>
                <a:gd name="connsiteY2" fmla="*/ 40648 h 556488"/>
                <a:gd name="connsiteX3" fmla="*/ 1213994 w 1409887"/>
                <a:gd name="connsiteY3" fmla="*/ 452559 h 556488"/>
                <a:gd name="connsiteX4" fmla="*/ 27229 w 1409887"/>
                <a:gd name="connsiteY4" fmla="*/ 556488 h 556488"/>
                <a:gd name="connsiteX0" fmla="*/ 277260 w 1379438"/>
                <a:gd name="connsiteY0" fmla="*/ 267888 h 530986"/>
                <a:gd name="connsiteX1" fmla="*/ 154222 w 1379438"/>
                <a:gd name="connsiteY1" fmla="*/ 208671 h 530986"/>
                <a:gd name="connsiteX2" fmla="*/ 1202590 w 1379438"/>
                <a:gd name="connsiteY2" fmla="*/ 40648 h 530986"/>
                <a:gd name="connsiteX3" fmla="*/ 1213994 w 1379438"/>
                <a:gd name="connsiteY3" fmla="*/ 452559 h 530986"/>
                <a:gd name="connsiteX4" fmla="*/ 209924 w 1379438"/>
                <a:gd name="connsiteY4" fmla="*/ 511209 h 530986"/>
                <a:gd name="connsiteX0" fmla="*/ 0 w 1225216"/>
                <a:gd name="connsiteY0" fmla="*/ 208671 h 530986"/>
                <a:gd name="connsiteX1" fmla="*/ 1048368 w 1225216"/>
                <a:gd name="connsiteY1" fmla="*/ 40648 h 530986"/>
                <a:gd name="connsiteX2" fmla="*/ 1059772 w 1225216"/>
                <a:gd name="connsiteY2" fmla="*/ 452559 h 530986"/>
                <a:gd name="connsiteX3" fmla="*/ 55702 w 1225216"/>
                <a:gd name="connsiteY3" fmla="*/ 511209 h 530986"/>
                <a:gd name="connsiteX0" fmla="*/ 0 w 1221305"/>
                <a:gd name="connsiteY0" fmla="*/ 217785 h 594787"/>
                <a:gd name="connsiteX1" fmla="*/ 1048368 w 1221305"/>
                <a:gd name="connsiteY1" fmla="*/ 49762 h 594787"/>
                <a:gd name="connsiteX2" fmla="*/ 1037623 w 1221305"/>
                <a:gd name="connsiteY2" fmla="*/ 516360 h 594787"/>
                <a:gd name="connsiteX3" fmla="*/ 55702 w 1221305"/>
                <a:gd name="connsiteY3" fmla="*/ 520323 h 594787"/>
                <a:gd name="connsiteX0" fmla="*/ 0 w 1199374"/>
                <a:gd name="connsiteY0" fmla="*/ 163098 h 530985"/>
                <a:gd name="connsiteX1" fmla="*/ 1026217 w 1199374"/>
                <a:gd name="connsiteY1" fmla="*/ 49762 h 530985"/>
                <a:gd name="connsiteX2" fmla="*/ 1037623 w 1199374"/>
                <a:gd name="connsiteY2" fmla="*/ 461673 h 530985"/>
                <a:gd name="connsiteX3" fmla="*/ 55702 w 1199374"/>
                <a:gd name="connsiteY3" fmla="*/ 465636 h 530985"/>
                <a:gd name="connsiteX0" fmla="*/ 0 w 1221303"/>
                <a:gd name="connsiteY0" fmla="*/ 217784 h 594787"/>
                <a:gd name="connsiteX1" fmla="*/ 1048366 w 1221303"/>
                <a:gd name="connsiteY1" fmla="*/ 49762 h 594787"/>
                <a:gd name="connsiteX2" fmla="*/ 1037623 w 1221303"/>
                <a:gd name="connsiteY2" fmla="*/ 516359 h 594787"/>
                <a:gd name="connsiteX3" fmla="*/ 55702 w 1221303"/>
                <a:gd name="connsiteY3" fmla="*/ 520322 h 594787"/>
                <a:gd name="connsiteX0" fmla="*/ 0 w 1207432"/>
                <a:gd name="connsiteY0" fmla="*/ 215359 h 577809"/>
                <a:gd name="connsiteX1" fmla="*/ 1048366 w 1207432"/>
                <a:gd name="connsiteY1" fmla="*/ 47337 h 577809"/>
                <a:gd name="connsiteX2" fmla="*/ 954396 w 1207432"/>
                <a:gd name="connsiteY2" fmla="*/ 499382 h 577809"/>
                <a:gd name="connsiteX3" fmla="*/ 55702 w 1207432"/>
                <a:gd name="connsiteY3" fmla="*/ 517897 h 577809"/>
                <a:gd name="connsiteX0" fmla="*/ 0 w 1207432"/>
                <a:gd name="connsiteY0" fmla="*/ 215359 h 581030"/>
                <a:gd name="connsiteX1" fmla="*/ 1048366 w 1207432"/>
                <a:gd name="connsiteY1" fmla="*/ 47337 h 581030"/>
                <a:gd name="connsiteX2" fmla="*/ 954396 w 1207432"/>
                <a:gd name="connsiteY2" fmla="*/ 499382 h 581030"/>
                <a:gd name="connsiteX3" fmla="*/ 55702 w 1207432"/>
                <a:gd name="connsiteY3" fmla="*/ 517897 h 581030"/>
                <a:gd name="connsiteX0" fmla="*/ 49674 w 1257106"/>
                <a:gd name="connsiteY0" fmla="*/ 215359 h 581030"/>
                <a:gd name="connsiteX1" fmla="*/ 1098040 w 1257106"/>
                <a:gd name="connsiteY1" fmla="*/ 47337 h 581030"/>
                <a:gd name="connsiteX2" fmla="*/ 1004070 w 1257106"/>
                <a:gd name="connsiteY2" fmla="*/ 499382 h 581030"/>
                <a:gd name="connsiteX3" fmla="*/ 0 w 1257106"/>
                <a:gd name="connsiteY3" fmla="*/ 558030 h 581030"/>
                <a:gd name="connsiteX0" fmla="*/ 49674 w 1270977"/>
                <a:gd name="connsiteY0" fmla="*/ 217785 h 598009"/>
                <a:gd name="connsiteX1" fmla="*/ 1098040 w 1270977"/>
                <a:gd name="connsiteY1" fmla="*/ 49763 h 598009"/>
                <a:gd name="connsiteX2" fmla="*/ 1087294 w 1270977"/>
                <a:gd name="connsiteY2" fmla="*/ 516361 h 598009"/>
                <a:gd name="connsiteX3" fmla="*/ 0 w 1270977"/>
                <a:gd name="connsiteY3" fmla="*/ 560456 h 598009"/>
                <a:gd name="connsiteX0" fmla="*/ 49674 w 1241182"/>
                <a:gd name="connsiteY0" fmla="*/ 224196 h 642885"/>
                <a:gd name="connsiteX1" fmla="*/ 1098040 w 1241182"/>
                <a:gd name="connsiteY1" fmla="*/ 56174 h 642885"/>
                <a:gd name="connsiteX2" fmla="*/ 908520 w 1241182"/>
                <a:gd name="connsiteY2" fmla="*/ 561238 h 642885"/>
                <a:gd name="connsiteX3" fmla="*/ 0 w 1241182"/>
                <a:gd name="connsiteY3" fmla="*/ 566867 h 642885"/>
                <a:gd name="connsiteX0" fmla="*/ 49674 w 1263780"/>
                <a:gd name="connsiteY0" fmla="*/ 224196 h 642886"/>
                <a:gd name="connsiteX1" fmla="*/ 1098040 w 1263780"/>
                <a:gd name="connsiteY1" fmla="*/ 56174 h 642886"/>
                <a:gd name="connsiteX2" fmla="*/ 1145449 w 1263780"/>
                <a:gd name="connsiteY2" fmla="*/ 387692 h 642886"/>
                <a:gd name="connsiteX3" fmla="*/ 908520 w 1263780"/>
                <a:gd name="connsiteY3" fmla="*/ 561238 h 642886"/>
                <a:gd name="connsiteX4" fmla="*/ 0 w 1263780"/>
                <a:gd name="connsiteY4" fmla="*/ 566867 h 642886"/>
                <a:gd name="connsiteX0" fmla="*/ 0 w 1214106"/>
                <a:gd name="connsiteY0" fmla="*/ 224196 h 642886"/>
                <a:gd name="connsiteX1" fmla="*/ 1048366 w 1214106"/>
                <a:gd name="connsiteY1" fmla="*/ 56174 h 642886"/>
                <a:gd name="connsiteX2" fmla="*/ 1095775 w 1214106"/>
                <a:gd name="connsiteY2" fmla="*/ 387692 h 642886"/>
                <a:gd name="connsiteX3" fmla="*/ 858846 w 1214106"/>
                <a:gd name="connsiteY3" fmla="*/ 561238 h 642886"/>
                <a:gd name="connsiteX4" fmla="*/ 13111 w 1214106"/>
                <a:gd name="connsiteY4" fmla="*/ 460480 h 642886"/>
                <a:gd name="connsiteX0" fmla="*/ 94777 w 1308883"/>
                <a:gd name="connsiteY0" fmla="*/ 195939 h 614629"/>
                <a:gd name="connsiteX1" fmla="*/ 174729 w 1308883"/>
                <a:gd name="connsiteY1" fmla="*/ 198061 h 614629"/>
                <a:gd name="connsiteX2" fmla="*/ 1143143 w 1308883"/>
                <a:gd name="connsiteY2" fmla="*/ 27917 h 614629"/>
                <a:gd name="connsiteX3" fmla="*/ 1190552 w 1308883"/>
                <a:gd name="connsiteY3" fmla="*/ 359435 h 614629"/>
                <a:gd name="connsiteX4" fmla="*/ 953623 w 1308883"/>
                <a:gd name="connsiteY4" fmla="*/ 532981 h 614629"/>
                <a:gd name="connsiteX5" fmla="*/ 107888 w 1308883"/>
                <a:gd name="connsiteY5" fmla="*/ 432223 h 614629"/>
                <a:gd name="connsiteX0" fmla="*/ 94776 w 1308882"/>
                <a:gd name="connsiteY0" fmla="*/ 195939 h 614629"/>
                <a:gd name="connsiteX1" fmla="*/ 174728 w 1308882"/>
                <a:gd name="connsiteY1" fmla="*/ 198061 h 614629"/>
                <a:gd name="connsiteX2" fmla="*/ 1143142 w 1308882"/>
                <a:gd name="connsiteY2" fmla="*/ 27917 h 614629"/>
                <a:gd name="connsiteX3" fmla="*/ 1190551 w 1308882"/>
                <a:gd name="connsiteY3" fmla="*/ 359435 h 614629"/>
                <a:gd name="connsiteX4" fmla="*/ 953622 w 1308882"/>
                <a:gd name="connsiteY4" fmla="*/ 532981 h 614629"/>
                <a:gd name="connsiteX5" fmla="*/ 58618 w 1308882"/>
                <a:gd name="connsiteY5" fmla="*/ 385999 h 614629"/>
                <a:gd name="connsiteX0" fmla="*/ 94776 w 1308882"/>
                <a:gd name="connsiteY0" fmla="*/ 195939 h 614629"/>
                <a:gd name="connsiteX1" fmla="*/ 174728 w 1308882"/>
                <a:gd name="connsiteY1" fmla="*/ 198061 h 614629"/>
                <a:gd name="connsiteX2" fmla="*/ 1143142 w 1308882"/>
                <a:gd name="connsiteY2" fmla="*/ 27917 h 614629"/>
                <a:gd name="connsiteX3" fmla="*/ 932490 w 1308882"/>
                <a:gd name="connsiteY3" fmla="*/ 315241 h 614629"/>
                <a:gd name="connsiteX4" fmla="*/ 953622 w 1308882"/>
                <a:gd name="connsiteY4" fmla="*/ 532981 h 614629"/>
                <a:gd name="connsiteX5" fmla="*/ 58618 w 1308882"/>
                <a:gd name="connsiteY5" fmla="*/ 385999 h 614629"/>
                <a:gd name="connsiteX0" fmla="*/ 94776 w 1308882"/>
                <a:gd name="connsiteY0" fmla="*/ 195939 h 614629"/>
                <a:gd name="connsiteX1" fmla="*/ 174728 w 1308882"/>
                <a:gd name="connsiteY1" fmla="*/ 198061 h 614629"/>
                <a:gd name="connsiteX2" fmla="*/ 1143142 w 1308882"/>
                <a:gd name="connsiteY2" fmla="*/ 27917 h 614629"/>
                <a:gd name="connsiteX3" fmla="*/ 954770 w 1308882"/>
                <a:gd name="connsiteY3" fmla="*/ 237187 h 614629"/>
                <a:gd name="connsiteX4" fmla="*/ 953622 w 1308882"/>
                <a:gd name="connsiteY4" fmla="*/ 532981 h 614629"/>
                <a:gd name="connsiteX5" fmla="*/ 58618 w 1308882"/>
                <a:gd name="connsiteY5" fmla="*/ 385999 h 614629"/>
                <a:gd name="connsiteX0" fmla="*/ 94776 w 1308882"/>
                <a:gd name="connsiteY0" fmla="*/ 195939 h 613615"/>
                <a:gd name="connsiteX1" fmla="*/ 174728 w 1308882"/>
                <a:gd name="connsiteY1" fmla="*/ 198061 h 613615"/>
                <a:gd name="connsiteX2" fmla="*/ 1143142 w 1308882"/>
                <a:gd name="connsiteY2" fmla="*/ 27917 h 613615"/>
                <a:gd name="connsiteX3" fmla="*/ 954770 w 1308882"/>
                <a:gd name="connsiteY3" fmla="*/ 237187 h 613615"/>
                <a:gd name="connsiteX4" fmla="*/ 1058019 w 1308882"/>
                <a:gd name="connsiteY4" fmla="*/ 531967 h 613615"/>
                <a:gd name="connsiteX5" fmla="*/ 58618 w 1308882"/>
                <a:gd name="connsiteY5" fmla="*/ 385999 h 613615"/>
                <a:gd name="connsiteX0" fmla="*/ 94776 w 1308882"/>
                <a:gd name="connsiteY0" fmla="*/ 195939 h 613615"/>
                <a:gd name="connsiteX1" fmla="*/ 174728 w 1308882"/>
                <a:gd name="connsiteY1" fmla="*/ 198061 h 613615"/>
                <a:gd name="connsiteX2" fmla="*/ 1143142 w 1308882"/>
                <a:gd name="connsiteY2" fmla="*/ 27917 h 613615"/>
                <a:gd name="connsiteX3" fmla="*/ 932490 w 1308882"/>
                <a:gd name="connsiteY3" fmla="*/ 315241 h 613615"/>
                <a:gd name="connsiteX4" fmla="*/ 1058019 w 1308882"/>
                <a:gd name="connsiteY4" fmla="*/ 531967 h 613615"/>
                <a:gd name="connsiteX5" fmla="*/ 58618 w 1308882"/>
                <a:gd name="connsiteY5" fmla="*/ 385999 h 613615"/>
                <a:gd name="connsiteX0" fmla="*/ 90159 w 1276562"/>
                <a:gd name="connsiteY0" fmla="*/ 330716 h 748392"/>
                <a:gd name="connsiteX1" fmla="*/ 170111 w 1276562"/>
                <a:gd name="connsiteY1" fmla="*/ 332838 h 748392"/>
                <a:gd name="connsiteX2" fmla="*/ 1110823 w 1276562"/>
                <a:gd name="connsiteY2" fmla="*/ 27917 h 748392"/>
                <a:gd name="connsiteX3" fmla="*/ 927873 w 1276562"/>
                <a:gd name="connsiteY3" fmla="*/ 450018 h 748392"/>
                <a:gd name="connsiteX4" fmla="*/ 1053402 w 1276562"/>
                <a:gd name="connsiteY4" fmla="*/ 666744 h 748392"/>
                <a:gd name="connsiteX5" fmla="*/ 54001 w 1276562"/>
                <a:gd name="connsiteY5" fmla="*/ 520776 h 748392"/>
                <a:gd name="connsiteX0" fmla="*/ 90159 w 1276605"/>
                <a:gd name="connsiteY0" fmla="*/ 312193 h 729869"/>
                <a:gd name="connsiteX1" fmla="*/ 170111 w 1276605"/>
                <a:gd name="connsiteY1" fmla="*/ 314315 h 729869"/>
                <a:gd name="connsiteX2" fmla="*/ 1110823 w 1276605"/>
                <a:gd name="connsiteY2" fmla="*/ 9394 h 729869"/>
                <a:gd name="connsiteX3" fmla="*/ 1164802 w 1276605"/>
                <a:gd name="connsiteY3" fmla="*/ 257950 h 729869"/>
                <a:gd name="connsiteX4" fmla="*/ 927873 w 1276605"/>
                <a:gd name="connsiteY4" fmla="*/ 431495 h 729869"/>
                <a:gd name="connsiteX5" fmla="*/ 1053402 w 1276605"/>
                <a:gd name="connsiteY5" fmla="*/ 648221 h 729869"/>
                <a:gd name="connsiteX6" fmla="*/ 54001 w 1276605"/>
                <a:gd name="connsiteY6" fmla="*/ 502253 h 729869"/>
                <a:gd name="connsiteX0" fmla="*/ 90159 w 1276605"/>
                <a:gd name="connsiteY0" fmla="*/ 312193 h 729869"/>
                <a:gd name="connsiteX1" fmla="*/ 170111 w 1276605"/>
                <a:gd name="connsiteY1" fmla="*/ 314315 h 729869"/>
                <a:gd name="connsiteX2" fmla="*/ 1110823 w 1276605"/>
                <a:gd name="connsiteY2" fmla="*/ 9394 h 729869"/>
                <a:gd name="connsiteX3" fmla="*/ 1164802 w 1276605"/>
                <a:gd name="connsiteY3" fmla="*/ 257950 h 729869"/>
                <a:gd name="connsiteX4" fmla="*/ 927873 w 1276605"/>
                <a:gd name="connsiteY4" fmla="*/ 431495 h 729869"/>
                <a:gd name="connsiteX5" fmla="*/ 1053402 w 1276605"/>
                <a:gd name="connsiteY5" fmla="*/ 648221 h 729869"/>
                <a:gd name="connsiteX6" fmla="*/ 54001 w 1276605"/>
                <a:gd name="connsiteY6" fmla="*/ 502253 h 729869"/>
                <a:gd name="connsiteX0" fmla="*/ 90159 w 1276605"/>
                <a:gd name="connsiteY0" fmla="*/ 312193 h 729869"/>
                <a:gd name="connsiteX1" fmla="*/ 170111 w 1276605"/>
                <a:gd name="connsiteY1" fmla="*/ 314315 h 729869"/>
                <a:gd name="connsiteX2" fmla="*/ 1110823 w 1276605"/>
                <a:gd name="connsiteY2" fmla="*/ 9394 h 729869"/>
                <a:gd name="connsiteX3" fmla="*/ 1164802 w 1276605"/>
                <a:gd name="connsiteY3" fmla="*/ 257950 h 729869"/>
                <a:gd name="connsiteX4" fmla="*/ 856323 w 1276605"/>
                <a:gd name="connsiteY4" fmla="*/ 463324 h 729869"/>
                <a:gd name="connsiteX5" fmla="*/ 1053402 w 1276605"/>
                <a:gd name="connsiteY5" fmla="*/ 648221 h 729869"/>
                <a:gd name="connsiteX6" fmla="*/ 54001 w 1276605"/>
                <a:gd name="connsiteY6" fmla="*/ 502253 h 729869"/>
                <a:gd name="connsiteX0" fmla="*/ 90159 w 1276605"/>
                <a:gd name="connsiteY0" fmla="*/ 312193 h 729869"/>
                <a:gd name="connsiteX1" fmla="*/ 170111 w 1276605"/>
                <a:gd name="connsiteY1" fmla="*/ 314315 h 729869"/>
                <a:gd name="connsiteX2" fmla="*/ 1110823 w 1276605"/>
                <a:gd name="connsiteY2" fmla="*/ 9394 h 729869"/>
                <a:gd name="connsiteX3" fmla="*/ 1164802 w 1276605"/>
                <a:gd name="connsiteY3" fmla="*/ 257950 h 729869"/>
                <a:gd name="connsiteX4" fmla="*/ 927873 w 1276605"/>
                <a:gd name="connsiteY4" fmla="*/ 431494 h 729869"/>
                <a:gd name="connsiteX5" fmla="*/ 1053402 w 1276605"/>
                <a:gd name="connsiteY5" fmla="*/ 648221 h 729869"/>
                <a:gd name="connsiteX6" fmla="*/ 54001 w 1276605"/>
                <a:gd name="connsiteY6" fmla="*/ 502253 h 729869"/>
                <a:gd name="connsiteX0" fmla="*/ 90159 w 1284816"/>
                <a:gd name="connsiteY0" fmla="*/ 304489 h 722165"/>
                <a:gd name="connsiteX1" fmla="*/ 170111 w 1284816"/>
                <a:gd name="connsiteY1" fmla="*/ 306611 h 722165"/>
                <a:gd name="connsiteX2" fmla="*/ 1110823 w 1284816"/>
                <a:gd name="connsiteY2" fmla="*/ 1690 h 722165"/>
                <a:gd name="connsiteX3" fmla="*/ 1214071 w 1284816"/>
                <a:gd name="connsiteY3" fmla="*/ 296469 h 722165"/>
                <a:gd name="connsiteX4" fmla="*/ 927873 w 1284816"/>
                <a:gd name="connsiteY4" fmla="*/ 423790 h 722165"/>
                <a:gd name="connsiteX5" fmla="*/ 1053402 w 1284816"/>
                <a:gd name="connsiteY5" fmla="*/ 640517 h 722165"/>
                <a:gd name="connsiteX6" fmla="*/ 54001 w 1284816"/>
                <a:gd name="connsiteY6" fmla="*/ 494549 h 722165"/>
                <a:gd name="connsiteX0" fmla="*/ 81947 w 1227335"/>
                <a:gd name="connsiteY0" fmla="*/ 350713 h 768389"/>
                <a:gd name="connsiteX1" fmla="*/ 161899 w 1227335"/>
                <a:gd name="connsiteY1" fmla="*/ 352835 h 768389"/>
                <a:gd name="connsiteX2" fmla="*/ 1053342 w 1227335"/>
                <a:gd name="connsiteY2" fmla="*/ 1690 h 768389"/>
                <a:gd name="connsiteX3" fmla="*/ 1205859 w 1227335"/>
                <a:gd name="connsiteY3" fmla="*/ 342693 h 768389"/>
                <a:gd name="connsiteX4" fmla="*/ 919661 w 1227335"/>
                <a:gd name="connsiteY4" fmla="*/ 470014 h 768389"/>
                <a:gd name="connsiteX5" fmla="*/ 1045190 w 1227335"/>
                <a:gd name="connsiteY5" fmla="*/ 686741 h 768389"/>
                <a:gd name="connsiteX6" fmla="*/ 45789 w 1227335"/>
                <a:gd name="connsiteY6" fmla="*/ 540773 h 768389"/>
                <a:gd name="connsiteX0" fmla="*/ 36158 w 1181546"/>
                <a:gd name="connsiteY0" fmla="*/ 350713 h 768389"/>
                <a:gd name="connsiteX1" fmla="*/ 1007553 w 1181546"/>
                <a:gd name="connsiteY1" fmla="*/ 1690 h 768389"/>
                <a:gd name="connsiteX2" fmla="*/ 1160070 w 1181546"/>
                <a:gd name="connsiteY2" fmla="*/ 342693 h 768389"/>
                <a:gd name="connsiteX3" fmla="*/ 873872 w 1181546"/>
                <a:gd name="connsiteY3" fmla="*/ 470014 h 768389"/>
                <a:gd name="connsiteX4" fmla="*/ 999401 w 1181546"/>
                <a:gd name="connsiteY4" fmla="*/ 686741 h 768389"/>
                <a:gd name="connsiteX5" fmla="*/ 0 w 1181546"/>
                <a:gd name="connsiteY5" fmla="*/ 540773 h 768389"/>
                <a:gd name="connsiteX0" fmla="*/ 36158 w 1173420"/>
                <a:gd name="connsiteY0" fmla="*/ 272659 h 690335"/>
                <a:gd name="connsiteX1" fmla="*/ 985273 w 1173420"/>
                <a:gd name="connsiteY1" fmla="*/ 1690 h 690335"/>
                <a:gd name="connsiteX2" fmla="*/ 1160070 w 1173420"/>
                <a:gd name="connsiteY2" fmla="*/ 264639 h 690335"/>
                <a:gd name="connsiteX3" fmla="*/ 873872 w 1173420"/>
                <a:gd name="connsiteY3" fmla="*/ 391960 h 690335"/>
                <a:gd name="connsiteX4" fmla="*/ 999401 w 1173420"/>
                <a:gd name="connsiteY4" fmla="*/ 608687 h 690335"/>
                <a:gd name="connsiteX5" fmla="*/ 0 w 1173420"/>
                <a:gd name="connsiteY5" fmla="*/ 462719 h 690335"/>
                <a:gd name="connsiteX0" fmla="*/ 36158 w 1173420"/>
                <a:gd name="connsiteY0" fmla="*/ 287053 h 704729"/>
                <a:gd name="connsiteX1" fmla="*/ 864454 w 1173420"/>
                <a:gd name="connsiteY1" fmla="*/ 1690 h 704729"/>
                <a:gd name="connsiteX2" fmla="*/ 1160070 w 1173420"/>
                <a:gd name="connsiteY2" fmla="*/ 279033 h 704729"/>
                <a:gd name="connsiteX3" fmla="*/ 873872 w 1173420"/>
                <a:gd name="connsiteY3" fmla="*/ 406354 h 704729"/>
                <a:gd name="connsiteX4" fmla="*/ 999401 w 1173420"/>
                <a:gd name="connsiteY4" fmla="*/ 623081 h 704729"/>
                <a:gd name="connsiteX5" fmla="*/ 0 w 1173420"/>
                <a:gd name="connsiteY5" fmla="*/ 477113 h 704729"/>
                <a:gd name="connsiteX0" fmla="*/ 36158 w 1182350"/>
                <a:gd name="connsiteY0" fmla="*/ 287053 h 704729"/>
                <a:gd name="connsiteX1" fmla="*/ 864454 w 1182350"/>
                <a:gd name="connsiteY1" fmla="*/ 1690 h 704729"/>
                <a:gd name="connsiteX2" fmla="*/ 1182350 w 1182350"/>
                <a:gd name="connsiteY2" fmla="*/ 200980 h 704729"/>
                <a:gd name="connsiteX3" fmla="*/ 873872 w 1182350"/>
                <a:gd name="connsiteY3" fmla="*/ 406354 h 704729"/>
                <a:gd name="connsiteX4" fmla="*/ 999401 w 1182350"/>
                <a:gd name="connsiteY4" fmla="*/ 623081 h 704729"/>
                <a:gd name="connsiteX5" fmla="*/ 0 w 1182350"/>
                <a:gd name="connsiteY5" fmla="*/ 477113 h 704729"/>
                <a:gd name="connsiteX0" fmla="*/ 36158 w 1182350"/>
                <a:gd name="connsiteY0" fmla="*/ 287053 h 704729"/>
                <a:gd name="connsiteX1" fmla="*/ 864454 w 1182350"/>
                <a:gd name="connsiteY1" fmla="*/ 1690 h 704729"/>
                <a:gd name="connsiteX2" fmla="*/ 1182350 w 1182350"/>
                <a:gd name="connsiteY2" fmla="*/ 200980 h 704729"/>
                <a:gd name="connsiteX3" fmla="*/ 873872 w 1182350"/>
                <a:gd name="connsiteY3" fmla="*/ 406354 h 704729"/>
                <a:gd name="connsiteX4" fmla="*/ 999401 w 1182350"/>
                <a:gd name="connsiteY4" fmla="*/ 623081 h 704729"/>
                <a:gd name="connsiteX5" fmla="*/ 0 w 1182350"/>
                <a:gd name="connsiteY5" fmla="*/ 477113 h 704729"/>
                <a:gd name="connsiteX0" fmla="*/ 36158 w 1182350"/>
                <a:gd name="connsiteY0" fmla="*/ 287053 h 704729"/>
                <a:gd name="connsiteX1" fmla="*/ 864454 w 1182350"/>
                <a:gd name="connsiteY1" fmla="*/ 1690 h 704729"/>
                <a:gd name="connsiteX2" fmla="*/ 1182350 w 1182350"/>
                <a:gd name="connsiteY2" fmla="*/ 200980 h 704729"/>
                <a:gd name="connsiteX3" fmla="*/ 873872 w 1182350"/>
                <a:gd name="connsiteY3" fmla="*/ 406354 h 704729"/>
                <a:gd name="connsiteX4" fmla="*/ 999401 w 1182350"/>
                <a:gd name="connsiteY4" fmla="*/ 623081 h 704729"/>
                <a:gd name="connsiteX5" fmla="*/ 0 w 1182350"/>
                <a:gd name="connsiteY5" fmla="*/ 477113 h 70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2350" h="704729">
                  <a:moveTo>
                    <a:pt x="36158" y="287053"/>
                  </a:moveTo>
                  <a:cubicBezTo>
                    <a:pt x="238532" y="214340"/>
                    <a:pt x="677135" y="3027"/>
                    <a:pt x="864454" y="1690"/>
                  </a:cubicBezTo>
                  <a:cubicBezTo>
                    <a:pt x="1038447" y="0"/>
                    <a:pt x="809629" y="100782"/>
                    <a:pt x="1182350" y="200980"/>
                  </a:cubicBezTo>
                  <a:cubicBezTo>
                    <a:pt x="1151858" y="271330"/>
                    <a:pt x="904363" y="336004"/>
                    <a:pt x="873872" y="406354"/>
                  </a:cubicBezTo>
                  <a:cubicBezTo>
                    <a:pt x="843381" y="476704"/>
                    <a:pt x="1173420" y="595300"/>
                    <a:pt x="999401" y="623081"/>
                  </a:cubicBezTo>
                  <a:cubicBezTo>
                    <a:pt x="677661" y="704729"/>
                    <a:pt x="247243" y="455461"/>
                    <a:pt x="0" y="477113"/>
                  </a:cubicBezTo>
                </a:path>
              </a:pathLst>
            </a:cu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 rot="9317058">
              <a:off x="660440" y="3312233"/>
              <a:ext cx="868165" cy="527810"/>
            </a:xfrm>
            <a:custGeom>
              <a:avLst/>
              <a:gdLst>
                <a:gd name="connsiteX0" fmla="*/ 477078 w 1468782"/>
                <a:gd name="connsiteY0" fmla="*/ 2871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333376 w 1468782"/>
                <a:gd name="connsiteY1" fmla="*/ 30922 h 92765"/>
                <a:gd name="connsiteX2" fmla="*/ 1285460 w 1468782"/>
                <a:gd name="connsiteY2" fmla="*/ 2209 h 92765"/>
                <a:gd name="connsiteX3" fmla="*/ 1285460 w 1468782"/>
                <a:gd name="connsiteY3" fmla="*/ 15461 h 92765"/>
                <a:gd name="connsiteX4" fmla="*/ 185530 w 1468782"/>
                <a:gd name="connsiteY4" fmla="*/ 81722 h 92765"/>
                <a:gd name="connsiteX5" fmla="*/ 172278 w 1468782"/>
                <a:gd name="connsiteY5" fmla="*/ 81722 h 92765"/>
                <a:gd name="connsiteX0" fmla="*/ 313602 w 1400416"/>
                <a:gd name="connsiteY0" fmla="*/ 61843 h 87243"/>
                <a:gd name="connsiteX1" fmla="*/ 313602 w 1400416"/>
                <a:gd name="connsiteY1" fmla="*/ 30922 h 87243"/>
                <a:gd name="connsiteX2" fmla="*/ 1265686 w 1400416"/>
                <a:gd name="connsiteY2" fmla="*/ 2209 h 87243"/>
                <a:gd name="connsiteX3" fmla="*/ 1147039 w 1400416"/>
                <a:gd name="connsiteY3" fmla="*/ 61843 h 87243"/>
                <a:gd name="connsiteX4" fmla="*/ 165756 w 1400416"/>
                <a:gd name="connsiteY4" fmla="*/ 81722 h 87243"/>
                <a:gd name="connsiteX5" fmla="*/ 152504 w 1400416"/>
                <a:gd name="connsiteY5" fmla="*/ 81722 h 87243"/>
                <a:gd name="connsiteX0" fmla="*/ 313602 w 1310586"/>
                <a:gd name="connsiteY0" fmla="*/ 33130 h 58530"/>
                <a:gd name="connsiteX1" fmla="*/ 313602 w 1310586"/>
                <a:gd name="connsiteY1" fmla="*/ 2209 h 58530"/>
                <a:gd name="connsiteX2" fmla="*/ 1147039 w 1310586"/>
                <a:gd name="connsiteY2" fmla="*/ 2209 h 58530"/>
                <a:gd name="connsiteX3" fmla="*/ 1147039 w 1310586"/>
                <a:gd name="connsiteY3" fmla="*/ 33130 h 58530"/>
                <a:gd name="connsiteX4" fmla="*/ 165756 w 1310586"/>
                <a:gd name="connsiteY4" fmla="*/ 53009 h 58530"/>
                <a:gd name="connsiteX5" fmla="*/ 152504 w 1310586"/>
                <a:gd name="connsiteY5" fmla="*/ 53009 h 58530"/>
                <a:gd name="connsiteX0" fmla="*/ 313602 w 1365112"/>
                <a:gd name="connsiteY0" fmla="*/ 64052 h 89452"/>
                <a:gd name="connsiteX1" fmla="*/ 313602 w 1365112"/>
                <a:gd name="connsiteY1" fmla="*/ 33131 h 89452"/>
                <a:gd name="connsiteX2" fmla="*/ 1230382 w 1365112"/>
                <a:gd name="connsiteY2" fmla="*/ 2209 h 89452"/>
                <a:gd name="connsiteX3" fmla="*/ 1147039 w 1365112"/>
                <a:gd name="connsiteY3" fmla="*/ 64052 h 89452"/>
                <a:gd name="connsiteX4" fmla="*/ 165756 w 1365112"/>
                <a:gd name="connsiteY4" fmla="*/ 83931 h 89452"/>
                <a:gd name="connsiteX5" fmla="*/ 152504 w 1365112"/>
                <a:gd name="connsiteY5" fmla="*/ 83931 h 89452"/>
                <a:gd name="connsiteX0" fmla="*/ 336170 w 1387680"/>
                <a:gd name="connsiteY0" fmla="*/ 64052 h 100495"/>
                <a:gd name="connsiteX1" fmla="*/ 336170 w 1387680"/>
                <a:gd name="connsiteY1" fmla="*/ 33131 h 100495"/>
                <a:gd name="connsiteX2" fmla="*/ 1252950 w 1387680"/>
                <a:gd name="connsiteY2" fmla="*/ 2209 h 100495"/>
                <a:gd name="connsiteX3" fmla="*/ 1169607 w 1387680"/>
                <a:gd name="connsiteY3" fmla="*/ 64052 h 100495"/>
                <a:gd name="connsiteX4" fmla="*/ 188324 w 1387680"/>
                <a:gd name="connsiteY4" fmla="*/ 83931 h 100495"/>
                <a:gd name="connsiteX5" fmla="*/ 86139 w 1387680"/>
                <a:gd name="connsiteY5" fmla="*/ 94974 h 100495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64052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33131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1166811 w 1301541"/>
                <a:gd name="connsiteY0" fmla="*/ 2209 h 94974"/>
                <a:gd name="connsiteX1" fmla="*/ 1083468 w 1301541"/>
                <a:gd name="connsiteY1" fmla="*/ 64052 h 94974"/>
                <a:gd name="connsiteX2" fmla="*/ 0 w 1301541"/>
                <a:gd name="connsiteY2" fmla="*/ 94974 h 94974"/>
                <a:gd name="connsiteX0" fmla="*/ 1166811 w 1301541"/>
                <a:gd name="connsiteY0" fmla="*/ 2209 h 110435"/>
                <a:gd name="connsiteX1" fmla="*/ 1000124 w 1301541"/>
                <a:gd name="connsiteY1" fmla="*/ 94974 h 110435"/>
                <a:gd name="connsiteX2" fmla="*/ 0 w 1301541"/>
                <a:gd name="connsiteY2" fmla="*/ 94974 h 110435"/>
                <a:gd name="connsiteX0" fmla="*/ 250031 w 1041796"/>
                <a:gd name="connsiteY0" fmla="*/ 2209 h 74359"/>
                <a:gd name="connsiteX1" fmla="*/ 1000124 w 1041796"/>
                <a:gd name="connsiteY1" fmla="*/ 64052 h 74359"/>
                <a:gd name="connsiteX2" fmla="*/ 0 w 1041796"/>
                <a:gd name="connsiteY2" fmla="*/ 64052 h 74359"/>
                <a:gd name="connsiteX0" fmla="*/ 250031 w 1208484"/>
                <a:gd name="connsiteY0" fmla="*/ 10307 h 72150"/>
                <a:gd name="connsiteX1" fmla="*/ 1166812 w 1208484"/>
                <a:gd name="connsiteY1" fmla="*/ 10307 h 72150"/>
                <a:gd name="connsiteX2" fmla="*/ 0 w 1208484"/>
                <a:gd name="connsiteY2" fmla="*/ 72150 h 72150"/>
                <a:gd name="connsiteX0" fmla="*/ 250031 w 1283976"/>
                <a:gd name="connsiteY0" fmla="*/ 10307 h 72150"/>
                <a:gd name="connsiteX1" fmla="*/ 1166812 w 1283976"/>
                <a:gd name="connsiteY1" fmla="*/ 10307 h 72150"/>
                <a:gd name="connsiteX2" fmla="*/ 916780 w 1283976"/>
                <a:gd name="connsiteY2" fmla="*/ 72150 h 72150"/>
                <a:gd name="connsiteX3" fmla="*/ 0 w 1283976"/>
                <a:gd name="connsiteY3" fmla="*/ 72150 h 72150"/>
                <a:gd name="connsiteX0" fmla="*/ 416718 w 1283976"/>
                <a:gd name="connsiteY0" fmla="*/ 2209 h 218659"/>
                <a:gd name="connsiteX1" fmla="*/ 1166812 w 1283976"/>
                <a:gd name="connsiteY1" fmla="*/ 156816 h 218659"/>
                <a:gd name="connsiteX2" fmla="*/ 916780 w 1283976"/>
                <a:gd name="connsiteY2" fmla="*/ 218659 h 218659"/>
                <a:gd name="connsiteX3" fmla="*/ 0 w 1283976"/>
                <a:gd name="connsiteY3" fmla="*/ 218659 h 218659"/>
                <a:gd name="connsiteX0" fmla="*/ 416718 w 1450663"/>
                <a:gd name="connsiteY0" fmla="*/ 2209 h 220901"/>
                <a:gd name="connsiteX1" fmla="*/ 1333499 w 1450663"/>
                <a:gd name="connsiteY1" fmla="*/ 218660 h 220901"/>
                <a:gd name="connsiteX2" fmla="*/ 916780 w 1450663"/>
                <a:gd name="connsiteY2" fmla="*/ 218659 h 220901"/>
                <a:gd name="connsiteX3" fmla="*/ 0 w 1450663"/>
                <a:gd name="connsiteY3" fmla="*/ 218659 h 220901"/>
                <a:gd name="connsiteX0" fmla="*/ 416718 w 1450663"/>
                <a:gd name="connsiteY0" fmla="*/ 108224 h 326916"/>
                <a:gd name="connsiteX1" fmla="*/ 500062 w 1450663"/>
                <a:gd name="connsiteY1" fmla="*/ 36075 h 326916"/>
                <a:gd name="connsiteX2" fmla="*/ 1333499 w 1450663"/>
                <a:gd name="connsiteY2" fmla="*/ 324675 h 326916"/>
                <a:gd name="connsiteX3" fmla="*/ 916780 w 1450663"/>
                <a:gd name="connsiteY3" fmla="*/ 324674 h 326916"/>
                <a:gd name="connsiteX4" fmla="*/ 0 w 1450663"/>
                <a:gd name="connsiteY4" fmla="*/ 324674 h 326916"/>
                <a:gd name="connsiteX0" fmla="*/ 416718 w 1534006"/>
                <a:gd name="connsiteY0" fmla="*/ 84174 h 300624"/>
                <a:gd name="connsiteX1" fmla="*/ 500062 w 1534006"/>
                <a:gd name="connsiteY1" fmla="*/ 12025 h 300624"/>
                <a:gd name="connsiteX2" fmla="*/ 1416842 w 1534006"/>
                <a:gd name="connsiteY2" fmla="*/ 156325 h 300624"/>
                <a:gd name="connsiteX3" fmla="*/ 916780 w 1534006"/>
                <a:gd name="connsiteY3" fmla="*/ 300624 h 300624"/>
                <a:gd name="connsiteX4" fmla="*/ 0 w 1534006"/>
                <a:gd name="connsiteY4" fmla="*/ 300624 h 300624"/>
                <a:gd name="connsiteX0" fmla="*/ 416718 w 1534006"/>
                <a:gd name="connsiteY0" fmla="*/ 84174 h 372775"/>
                <a:gd name="connsiteX1" fmla="*/ 500062 w 1534006"/>
                <a:gd name="connsiteY1" fmla="*/ 12025 h 372775"/>
                <a:gd name="connsiteX2" fmla="*/ 1416842 w 1534006"/>
                <a:gd name="connsiteY2" fmla="*/ 156325 h 372775"/>
                <a:gd name="connsiteX3" fmla="*/ 916780 w 1534006"/>
                <a:gd name="connsiteY3" fmla="*/ 372775 h 372775"/>
                <a:gd name="connsiteX4" fmla="*/ 0 w 1534006"/>
                <a:gd name="connsiteY4" fmla="*/ 300624 h 372775"/>
                <a:gd name="connsiteX0" fmla="*/ 166687 w 1283975"/>
                <a:gd name="connsiteY0" fmla="*/ 84174 h 372775"/>
                <a:gd name="connsiteX1" fmla="*/ 250031 w 1283975"/>
                <a:gd name="connsiteY1" fmla="*/ 12025 h 372775"/>
                <a:gd name="connsiteX2" fmla="*/ 1166811 w 1283975"/>
                <a:gd name="connsiteY2" fmla="*/ 156325 h 372775"/>
                <a:gd name="connsiteX3" fmla="*/ 666749 w 1283975"/>
                <a:gd name="connsiteY3" fmla="*/ 372775 h 372775"/>
                <a:gd name="connsiteX4" fmla="*/ 0 w 1283975"/>
                <a:gd name="connsiteY4" fmla="*/ 300624 h 372775"/>
                <a:gd name="connsiteX0" fmla="*/ 166687 w 1283975"/>
                <a:gd name="connsiteY0" fmla="*/ 84175 h 372776"/>
                <a:gd name="connsiteX1" fmla="*/ 250031 w 1283975"/>
                <a:gd name="connsiteY1" fmla="*/ 12025 h 372776"/>
                <a:gd name="connsiteX2" fmla="*/ 1166811 w 1283975"/>
                <a:gd name="connsiteY2" fmla="*/ 156326 h 372776"/>
                <a:gd name="connsiteX3" fmla="*/ 666749 w 1283975"/>
                <a:gd name="connsiteY3" fmla="*/ 372776 h 372776"/>
                <a:gd name="connsiteX4" fmla="*/ 0 w 1283975"/>
                <a:gd name="connsiteY4" fmla="*/ 300625 h 372776"/>
                <a:gd name="connsiteX0" fmla="*/ 166687 w 1283975"/>
                <a:gd name="connsiteY0" fmla="*/ 0 h 288601"/>
                <a:gd name="connsiteX1" fmla="*/ 1166811 w 1283975"/>
                <a:gd name="connsiteY1" fmla="*/ 72151 h 288601"/>
                <a:gd name="connsiteX2" fmla="*/ 666749 w 1283975"/>
                <a:gd name="connsiteY2" fmla="*/ 288601 h 288601"/>
                <a:gd name="connsiteX3" fmla="*/ 0 w 1283975"/>
                <a:gd name="connsiteY3" fmla="*/ 216450 h 288601"/>
                <a:gd name="connsiteX0" fmla="*/ 166687 w 1283975"/>
                <a:gd name="connsiteY0" fmla="*/ 0 h 360750"/>
                <a:gd name="connsiteX1" fmla="*/ 1166811 w 1283975"/>
                <a:gd name="connsiteY1" fmla="*/ 144300 h 360750"/>
                <a:gd name="connsiteX2" fmla="*/ 666749 w 1283975"/>
                <a:gd name="connsiteY2" fmla="*/ 360750 h 360750"/>
                <a:gd name="connsiteX3" fmla="*/ 0 w 1283975"/>
                <a:gd name="connsiteY3" fmla="*/ 288599 h 36075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9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288600"/>
                <a:gd name="connsiteX1" fmla="*/ 1166812 w 1283976"/>
                <a:gd name="connsiteY1" fmla="*/ 72150 h 288600"/>
                <a:gd name="connsiteX2" fmla="*/ 666748 w 1283976"/>
                <a:gd name="connsiteY2" fmla="*/ 288600 h 288600"/>
                <a:gd name="connsiteX3" fmla="*/ 0 w 1283976"/>
                <a:gd name="connsiteY3" fmla="*/ 288599 h 28860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8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366128"/>
                <a:gd name="connsiteX1" fmla="*/ 1166812 w 1283976"/>
                <a:gd name="connsiteY1" fmla="*/ 72150 h 366128"/>
                <a:gd name="connsiteX2" fmla="*/ 666748 w 1283976"/>
                <a:gd name="connsiteY2" fmla="*/ 360750 h 366128"/>
                <a:gd name="connsiteX3" fmla="*/ 0 w 1283976"/>
                <a:gd name="connsiteY3" fmla="*/ 288599 h 366128"/>
                <a:gd name="connsiteX0" fmla="*/ 166688 w 1283977"/>
                <a:gd name="connsiteY0" fmla="*/ 0 h 366128"/>
                <a:gd name="connsiteX1" fmla="*/ 1166813 w 1283977"/>
                <a:gd name="connsiteY1" fmla="*/ 72150 h 366128"/>
                <a:gd name="connsiteX2" fmla="*/ 666749 w 1283977"/>
                <a:gd name="connsiteY2" fmla="*/ 360750 h 366128"/>
                <a:gd name="connsiteX3" fmla="*/ 0 w 1283977"/>
                <a:gd name="connsiteY3" fmla="*/ 288600 h 366128"/>
                <a:gd name="connsiteX0" fmla="*/ 250031 w 1367320"/>
                <a:gd name="connsiteY0" fmla="*/ 0 h 366128"/>
                <a:gd name="connsiteX1" fmla="*/ 1250156 w 1367320"/>
                <a:gd name="connsiteY1" fmla="*/ 72150 h 366128"/>
                <a:gd name="connsiteX2" fmla="*/ 750092 w 1367320"/>
                <a:gd name="connsiteY2" fmla="*/ 360750 h 366128"/>
                <a:gd name="connsiteX3" fmla="*/ 0 w 1367320"/>
                <a:gd name="connsiteY3" fmla="*/ 216450 h 366128"/>
                <a:gd name="connsiteX0" fmla="*/ 250031 w 1367320"/>
                <a:gd name="connsiteY0" fmla="*/ 84175 h 450303"/>
                <a:gd name="connsiteX1" fmla="*/ 333375 w 1367320"/>
                <a:gd name="connsiteY1" fmla="*/ 12025 h 450303"/>
                <a:gd name="connsiteX2" fmla="*/ 1250156 w 1367320"/>
                <a:gd name="connsiteY2" fmla="*/ 156325 h 450303"/>
                <a:gd name="connsiteX3" fmla="*/ 750092 w 1367320"/>
                <a:gd name="connsiteY3" fmla="*/ 444925 h 450303"/>
                <a:gd name="connsiteX4" fmla="*/ 0 w 1367320"/>
                <a:gd name="connsiteY4" fmla="*/ 300625 h 450303"/>
                <a:gd name="connsiteX0" fmla="*/ 166687 w 1283976"/>
                <a:gd name="connsiteY0" fmla="*/ 84175 h 450303"/>
                <a:gd name="connsiteX1" fmla="*/ 250031 w 1283976"/>
                <a:gd name="connsiteY1" fmla="*/ 12025 h 450303"/>
                <a:gd name="connsiteX2" fmla="*/ 1166812 w 1283976"/>
                <a:gd name="connsiteY2" fmla="*/ 156325 h 450303"/>
                <a:gd name="connsiteX3" fmla="*/ 666748 w 1283976"/>
                <a:gd name="connsiteY3" fmla="*/ 444925 h 450303"/>
                <a:gd name="connsiteX4" fmla="*/ 0 w 1283976"/>
                <a:gd name="connsiteY4" fmla="*/ 300625 h 450303"/>
                <a:gd name="connsiteX0" fmla="*/ 166687 w 1283976"/>
                <a:gd name="connsiteY0" fmla="*/ 84175 h 378153"/>
                <a:gd name="connsiteX1" fmla="*/ 250031 w 1283976"/>
                <a:gd name="connsiteY1" fmla="*/ 12025 h 378153"/>
                <a:gd name="connsiteX2" fmla="*/ 1166812 w 1283976"/>
                <a:gd name="connsiteY2" fmla="*/ 156325 h 378153"/>
                <a:gd name="connsiteX3" fmla="*/ 666749 w 1283976"/>
                <a:gd name="connsiteY3" fmla="*/ 372775 h 378153"/>
                <a:gd name="connsiteX4" fmla="*/ 0 w 1283976"/>
                <a:gd name="connsiteY4" fmla="*/ 300625 h 378153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666749 w 1291827"/>
                <a:gd name="connsiteY4" fmla="*/ 372775 h 408850"/>
                <a:gd name="connsiteX5" fmla="*/ 0 w 1291827"/>
                <a:gd name="connsiteY5" fmla="*/ 300625 h 408850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416718 w 1291827"/>
                <a:gd name="connsiteY4" fmla="*/ 372775 h 408850"/>
                <a:gd name="connsiteX5" fmla="*/ 0 w 1291827"/>
                <a:gd name="connsiteY5" fmla="*/ 300625 h 408850"/>
                <a:gd name="connsiteX0" fmla="*/ 250031 w 1291827"/>
                <a:gd name="connsiteY0" fmla="*/ 0 h 396825"/>
                <a:gd name="connsiteX1" fmla="*/ 1166812 w 1291827"/>
                <a:gd name="connsiteY1" fmla="*/ 144300 h 396825"/>
                <a:gd name="connsiteX2" fmla="*/ 1000124 w 1291827"/>
                <a:gd name="connsiteY2" fmla="*/ 360750 h 396825"/>
                <a:gd name="connsiteX3" fmla="*/ 416718 w 1291827"/>
                <a:gd name="connsiteY3" fmla="*/ 360750 h 396825"/>
                <a:gd name="connsiteX4" fmla="*/ 0 w 1291827"/>
                <a:gd name="connsiteY4" fmla="*/ 288600 h 396825"/>
                <a:gd name="connsiteX0" fmla="*/ 275835 w 1338137"/>
                <a:gd name="connsiteY0" fmla="*/ 83267 h 480092"/>
                <a:gd name="connsiteX1" fmla="*/ 152797 w 1338137"/>
                <a:gd name="connsiteY1" fmla="*/ 24050 h 480092"/>
                <a:gd name="connsiteX2" fmla="*/ 1192616 w 1338137"/>
                <a:gd name="connsiteY2" fmla="*/ 227567 h 480092"/>
                <a:gd name="connsiteX3" fmla="*/ 1025928 w 1338137"/>
                <a:gd name="connsiteY3" fmla="*/ 444017 h 480092"/>
                <a:gd name="connsiteX4" fmla="*/ 442522 w 1338137"/>
                <a:gd name="connsiteY4" fmla="*/ 444017 h 480092"/>
                <a:gd name="connsiteX5" fmla="*/ 25804 w 1338137"/>
                <a:gd name="connsiteY5" fmla="*/ 371867 h 480092"/>
                <a:gd name="connsiteX0" fmla="*/ 277260 w 1348112"/>
                <a:gd name="connsiteY0" fmla="*/ 297234 h 755983"/>
                <a:gd name="connsiteX1" fmla="*/ 154222 w 1348112"/>
                <a:gd name="connsiteY1" fmla="*/ 238017 h 755983"/>
                <a:gd name="connsiteX2" fmla="*/ 1202590 w 1348112"/>
                <a:gd name="connsiteY2" fmla="*/ 69994 h 755983"/>
                <a:gd name="connsiteX3" fmla="*/ 1027353 w 1348112"/>
                <a:gd name="connsiteY3" fmla="*/ 657984 h 755983"/>
                <a:gd name="connsiteX4" fmla="*/ 443947 w 1348112"/>
                <a:gd name="connsiteY4" fmla="*/ 657984 h 755983"/>
                <a:gd name="connsiteX5" fmla="*/ 27229 w 1348112"/>
                <a:gd name="connsiteY5" fmla="*/ 585834 h 755983"/>
                <a:gd name="connsiteX0" fmla="*/ 277260 w 1379219"/>
                <a:gd name="connsiteY0" fmla="*/ 267888 h 628639"/>
                <a:gd name="connsiteX1" fmla="*/ 154222 w 1379219"/>
                <a:gd name="connsiteY1" fmla="*/ 208671 h 628639"/>
                <a:gd name="connsiteX2" fmla="*/ 1202590 w 1379219"/>
                <a:gd name="connsiteY2" fmla="*/ 40648 h 628639"/>
                <a:gd name="connsiteX3" fmla="*/ 1213994 w 1379219"/>
                <a:gd name="connsiteY3" fmla="*/ 452559 h 628639"/>
                <a:gd name="connsiteX4" fmla="*/ 443947 w 1379219"/>
                <a:gd name="connsiteY4" fmla="*/ 628638 h 628639"/>
                <a:gd name="connsiteX5" fmla="*/ 27229 w 1379219"/>
                <a:gd name="connsiteY5" fmla="*/ 556488 h 628639"/>
                <a:gd name="connsiteX0" fmla="*/ 277260 w 1409887"/>
                <a:gd name="connsiteY0" fmla="*/ 267888 h 556488"/>
                <a:gd name="connsiteX1" fmla="*/ 154222 w 1409887"/>
                <a:gd name="connsiteY1" fmla="*/ 208671 h 556488"/>
                <a:gd name="connsiteX2" fmla="*/ 1202590 w 1409887"/>
                <a:gd name="connsiteY2" fmla="*/ 40648 h 556488"/>
                <a:gd name="connsiteX3" fmla="*/ 1213994 w 1409887"/>
                <a:gd name="connsiteY3" fmla="*/ 452559 h 556488"/>
                <a:gd name="connsiteX4" fmla="*/ 27229 w 1409887"/>
                <a:gd name="connsiteY4" fmla="*/ 556488 h 556488"/>
                <a:gd name="connsiteX0" fmla="*/ 277260 w 1379438"/>
                <a:gd name="connsiteY0" fmla="*/ 267888 h 530986"/>
                <a:gd name="connsiteX1" fmla="*/ 154222 w 1379438"/>
                <a:gd name="connsiteY1" fmla="*/ 208671 h 530986"/>
                <a:gd name="connsiteX2" fmla="*/ 1202590 w 1379438"/>
                <a:gd name="connsiteY2" fmla="*/ 40648 h 530986"/>
                <a:gd name="connsiteX3" fmla="*/ 1213994 w 1379438"/>
                <a:gd name="connsiteY3" fmla="*/ 452559 h 530986"/>
                <a:gd name="connsiteX4" fmla="*/ 209924 w 1379438"/>
                <a:gd name="connsiteY4" fmla="*/ 511209 h 530986"/>
                <a:gd name="connsiteX0" fmla="*/ 0 w 1225216"/>
                <a:gd name="connsiteY0" fmla="*/ 208671 h 530986"/>
                <a:gd name="connsiteX1" fmla="*/ 1048368 w 1225216"/>
                <a:gd name="connsiteY1" fmla="*/ 40648 h 530986"/>
                <a:gd name="connsiteX2" fmla="*/ 1059772 w 1225216"/>
                <a:gd name="connsiteY2" fmla="*/ 452559 h 530986"/>
                <a:gd name="connsiteX3" fmla="*/ 55702 w 1225216"/>
                <a:gd name="connsiteY3" fmla="*/ 511209 h 530986"/>
                <a:gd name="connsiteX0" fmla="*/ 0 w 1221305"/>
                <a:gd name="connsiteY0" fmla="*/ 217785 h 594787"/>
                <a:gd name="connsiteX1" fmla="*/ 1048368 w 1221305"/>
                <a:gd name="connsiteY1" fmla="*/ 49762 h 594787"/>
                <a:gd name="connsiteX2" fmla="*/ 1037623 w 1221305"/>
                <a:gd name="connsiteY2" fmla="*/ 516360 h 594787"/>
                <a:gd name="connsiteX3" fmla="*/ 55702 w 1221305"/>
                <a:gd name="connsiteY3" fmla="*/ 520323 h 594787"/>
                <a:gd name="connsiteX0" fmla="*/ 0 w 1199374"/>
                <a:gd name="connsiteY0" fmla="*/ 163098 h 530985"/>
                <a:gd name="connsiteX1" fmla="*/ 1026217 w 1199374"/>
                <a:gd name="connsiteY1" fmla="*/ 49762 h 530985"/>
                <a:gd name="connsiteX2" fmla="*/ 1037623 w 1199374"/>
                <a:gd name="connsiteY2" fmla="*/ 461673 h 530985"/>
                <a:gd name="connsiteX3" fmla="*/ 55702 w 1199374"/>
                <a:gd name="connsiteY3" fmla="*/ 465636 h 530985"/>
                <a:gd name="connsiteX0" fmla="*/ 0 w 1221303"/>
                <a:gd name="connsiteY0" fmla="*/ 217784 h 594787"/>
                <a:gd name="connsiteX1" fmla="*/ 1048366 w 1221303"/>
                <a:gd name="connsiteY1" fmla="*/ 49762 h 594787"/>
                <a:gd name="connsiteX2" fmla="*/ 1037623 w 1221303"/>
                <a:gd name="connsiteY2" fmla="*/ 516359 h 594787"/>
                <a:gd name="connsiteX3" fmla="*/ 55702 w 1221303"/>
                <a:gd name="connsiteY3" fmla="*/ 520322 h 594787"/>
                <a:gd name="connsiteX0" fmla="*/ 0 w 1207432"/>
                <a:gd name="connsiteY0" fmla="*/ 215359 h 577809"/>
                <a:gd name="connsiteX1" fmla="*/ 1048366 w 1207432"/>
                <a:gd name="connsiteY1" fmla="*/ 47337 h 577809"/>
                <a:gd name="connsiteX2" fmla="*/ 954396 w 1207432"/>
                <a:gd name="connsiteY2" fmla="*/ 499382 h 577809"/>
                <a:gd name="connsiteX3" fmla="*/ 55702 w 1207432"/>
                <a:gd name="connsiteY3" fmla="*/ 517897 h 577809"/>
                <a:gd name="connsiteX0" fmla="*/ 0 w 1207432"/>
                <a:gd name="connsiteY0" fmla="*/ 215359 h 581030"/>
                <a:gd name="connsiteX1" fmla="*/ 1048366 w 1207432"/>
                <a:gd name="connsiteY1" fmla="*/ 47337 h 581030"/>
                <a:gd name="connsiteX2" fmla="*/ 954396 w 1207432"/>
                <a:gd name="connsiteY2" fmla="*/ 499382 h 581030"/>
                <a:gd name="connsiteX3" fmla="*/ 55702 w 1207432"/>
                <a:gd name="connsiteY3" fmla="*/ 517897 h 581030"/>
                <a:gd name="connsiteX0" fmla="*/ 49674 w 1257106"/>
                <a:gd name="connsiteY0" fmla="*/ 215359 h 581030"/>
                <a:gd name="connsiteX1" fmla="*/ 1098040 w 1257106"/>
                <a:gd name="connsiteY1" fmla="*/ 47337 h 581030"/>
                <a:gd name="connsiteX2" fmla="*/ 1004070 w 1257106"/>
                <a:gd name="connsiteY2" fmla="*/ 499382 h 581030"/>
                <a:gd name="connsiteX3" fmla="*/ 0 w 1257106"/>
                <a:gd name="connsiteY3" fmla="*/ 558030 h 581030"/>
                <a:gd name="connsiteX0" fmla="*/ 49674 w 1270977"/>
                <a:gd name="connsiteY0" fmla="*/ 217785 h 598009"/>
                <a:gd name="connsiteX1" fmla="*/ 1098040 w 1270977"/>
                <a:gd name="connsiteY1" fmla="*/ 49763 h 598009"/>
                <a:gd name="connsiteX2" fmla="*/ 1087294 w 1270977"/>
                <a:gd name="connsiteY2" fmla="*/ 516361 h 598009"/>
                <a:gd name="connsiteX3" fmla="*/ 0 w 1270977"/>
                <a:gd name="connsiteY3" fmla="*/ 560456 h 598009"/>
                <a:gd name="connsiteX0" fmla="*/ 49674 w 1241182"/>
                <a:gd name="connsiteY0" fmla="*/ 224196 h 642885"/>
                <a:gd name="connsiteX1" fmla="*/ 1098040 w 1241182"/>
                <a:gd name="connsiteY1" fmla="*/ 56174 h 642885"/>
                <a:gd name="connsiteX2" fmla="*/ 908520 w 1241182"/>
                <a:gd name="connsiteY2" fmla="*/ 561238 h 642885"/>
                <a:gd name="connsiteX3" fmla="*/ 0 w 1241182"/>
                <a:gd name="connsiteY3" fmla="*/ 566867 h 642885"/>
                <a:gd name="connsiteX0" fmla="*/ 49674 w 1263780"/>
                <a:gd name="connsiteY0" fmla="*/ 224196 h 642886"/>
                <a:gd name="connsiteX1" fmla="*/ 1098040 w 1263780"/>
                <a:gd name="connsiteY1" fmla="*/ 56174 h 642886"/>
                <a:gd name="connsiteX2" fmla="*/ 1145449 w 1263780"/>
                <a:gd name="connsiteY2" fmla="*/ 387692 h 642886"/>
                <a:gd name="connsiteX3" fmla="*/ 908520 w 1263780"/>
                <a:gd name="connsiteY3" fmla="*/ 561238 h 642886"/>
                <a:gd name="connsiteX4" fmla="*/ 0 w 1263780"/>
                <a:gd name="connsiteY4" fmla="*/ 566867 h 642886"/>
                <a:gd name="connsiteX0" fmla="*/ 0 w 1214106"/>
                <a:gd name="connsiteY0" fmla="*/ 224196 h 642886"/>
                <a:gd name="connsiteX1" fmla="*/ 1048366 w 1214106"/>
                <a:gd name="connsiteY1" fmla="*/ 56174 h 642886"/>
                <a:gd name="connsiteX2" fmla="*/ 1095775 w 1214106"/>
                <a:gd name="connsiteY2" fmla="*/ 387692 h 642886"/>
                <a:gd name="connsiteX3" fmla="*/ 858846 w 1214106"/>
                <a:gd name="connsiteY3" fmla="*/ 561238 h 642886"/>
                <a:gd name="connsiteX4" fmla="*/ 13111 w 1214106"/>
                <a:gd name="connsiteY4" fmla="*/ 460480 h 642886"/>
                <a:gd name="connsiteX0" fmla="*/ 94777 w 1308883"/>
                <a:gd name="connsiteY0" fmla="*/ 195939 h 614629"/>
                <a:gd name="connsiteX1" fmla="*/ 174729 w 1308883"/>
                <a:gd name="connsiteY1" fmla="*/ 198061 h 614629"/>
                <a:gd name="connsiteX2" fmla="*/ 1143143 w 1308883"/>
                <a:gd name="connsiteY2" fmla="*/ 27917 h 614629"/>
                <a:gd name="connsiteX3" fmla="*/ 1190552 w 1308883"/>
                <a:gd name="connsiteY3" fmla="*/ 359435 h 614629"/>
                <a:gd name="connsiteX4" fmla="*/ 953623 w 1308883"/>
                <a:gd name="connsiteY4" fmla="*/ 532981 h 614629"/>
                <a:gd name="connsiteX5" fmla="*/ 107888 w 1308883"/>
                <a:gd name="connsiteY5" fmla="*/ 432223 h 614629"/>
                <a:gd name="connsiteX0" fmla="*/ 94776 w 1308882"/>
                <a:gd name="connsiteY0" fmla="*/ 195939 h 592745"/>
                <a:gd name="connsiteX1" fmla="*/ 174728 w 1308882"/>
                <a:gd name="connsiteY1" fmla="*/ 198061 h 592745"/>
                <a:gd name="connsiteX2" fmla="*/ 1143142 w 1308882"/>
                <a:gd name="connsiteY2" fmla="*/ 27917 h 592745"/>
                <a:gd name="connsiteX3" fmla="*/ 1190551 w 1308882"/>
                <a:gd name="connsiteY3" fmla="*/ 359435 h 592745"/>
                <a:gd name="connsiteX4" fmla="*/ 813052 w 1308882"/>
                <a:gd name="connsiteY4" fmla="*/ 511097 h 592745"/>
                <a:gd name="connsiteX5" fmla="*/ 107887 w 1308882"/>
                <a:gd name="connsiteY5" fmla="*/ 432223 h 592745"/>
                <a:gd name="connsiteX0" fmla="*/ 74613 w 1205240"/>
                <a:gd name="connsiteY0" fmla="*/ 162305 h 559111"/>
                <a:gd name="connsiteX1" fmla="*/ 154565 w 1205240"/>
                <a:gd name="connsiteY1" fmla="*/ 164427 h 559111"/>
                <a:gd name="connsiteX2" fmla="*/ 1002004 w 1205240"/>
                <a:gd name="connsiteY2" fmla="*/ 27917 h 559111"/>
                <a:gd name="connsiteX3" fmla="*/ 1170388 w 1205240"/>
                <a:gd name="connsiteY3" fmla="*/ 325801 h 559111"/>
                <a:gd name="connsiteX4" fmla="*/ 792889 w 1205240"/>
                <a:gd name="connsiteY4" fmla="*/ 477463 h 559111"/>
                <a:gd name="connsiteX5" fmla="*/ 87724 w 1205240"/>
                <a:gd name="connsiteY5" fmla="*/ 398589 h 559111"/>
                <a:gd name="connsiteX0" fmla="*/ 74613 w 1198020"/>
                <a:gd name="connsiteY0" fmla="*/ 162305 h 498852"/>
                <a:gd name="connsiteX1" fmla="*/ 154565 w 1198020"/>
                <a:gd name="connsiteY1" fmla="*/ 164427 h 498852"/>
                <a:gd name="connsiteX2" fmla="*/ 1002004 w 1198020"/>
                <a:gd name="connsiteY2" fmla="*/ 27917 h 498852"/>
                <a:gd name="connsiteX3" fmla="*/ 1170388 w 1198020"/>
                <a:gd name="connsiteY3" fmla="*/ 325801 h 498852"/>
                <a:gd name="connsiteX4" fmla="*/ 836206 w 1198020"/>
                <a:gd name="connsiteY4" fmla="*/ 417204 h 498852"/>
                <a:gd name="connsiteX5" fmla="*/ 87724 w 1198020"/>
                <a:gd name="connsiteY5" fmla="*/ 398589 h 498852"/>
                <a:gd name="connsiteX0" fmla="*/ 74613 w 1198021"/>
                <a:gd name="connsiteY0" fmla="*/ 162305 h 498852"/>
                <a:gd name="connsiteX1" fmla="*/ 154565 w 1198021"/>
                <a:gd name="connsiteY1" fmla="*/ 164427 h 498852"/>
                <a:gd name="connsiteX2" fmla="*/ 1002004 w 1198021"/>
                <a:gd name="connsiteY2" fmla="*/ 27917 h 498852"/>
                <a:gd name="connsiteX3" fmla="*/ 1170388 w 1198021"/>
                <a:gd name="connsiteY3" fmla="*/ 325801 h 498852"/>
                <a:gd name="connsiteX4" fmla="*/ 836206 w 1198021"/>
                <a:gd name="connsiteY4" fmla="*/ 417204 h 498852"/>
                <a:gd name="connsiteX5" fmla="*/ 184893 w 1198021"/>
                <a:gd name="connsiteY5" fmla="*/ 371306 h 498852"/>
                <a:gd name="connsiteX0" fmla="*/ 74613 w 1198021"/>
                <a:gd name="connsiteY0" fmla="*/ 162305 h 498852"/>
                <a:gd name="connsiteX1" fmla="*/ 154565 w 1198021"/>
                <a:gd name="connsiteY1" fmla="*/ 164427 h 498852"/>
                <a:gd name="connsiteX2" fmla="*/ 1002004 w 1198021"/>
                <a:gd name="connsiteY2" fmla="*/ 27917 h 498852"/>
                <a:gd name="connsiteX3" fmla="*/ 1170388 w 1198021"/>
                <a:gd name="connsiteY3" fmla="*/ 325801 h 498852"/>
                <a:gd name="connsiteX4" fmla="*/ 836208 w 1198021"/>
                <a:gd name="connsiteY4" fmla="*/ 417204 h 498852"/>
                <a:gd name="connsiteX5" fmla="*/ 184893 w 1198021"/>
                <a:gd name="connsiteY5" fmla="*/ 371306 h 498852"/>
                <a:gd name="connsiteX0" fmla="*/ 74613 w 1306574"/>
                <a:gd name="connsiteY0" fmla="*/ 162305 h 383033"/>
                <a:gd name="connsiteX1" fmla="*/ 154565 w 1306574"/>
                <a:gd name="connsiteY1" fmla="*/ 164427 h 383033"/>
                <a:gd name="connsiteX2" fmla="*/ 1002004 w 1306574"/>
                <a:gd name="connsiteY2" fmla="*/ 27917 h 383033"/>
                <a:gd name="connsiteX3" fmla="*/ 1170388 w 1306574"/>
                <a:gd name="connsiteY3" fmla="*/ 325801 h 383033"/>
                <a:gd name="connsiteX4" fmla="*/ 184893 w 1306574"/>
                <a:gd name="connsiteY4" fmla="*/ 371306 h 383033"/>
                <a:gd name="connsiteX0" fmla="*/ 74613 w 1203937"/>
                <a:gd name="connsiteY0" fmla="*/ 162305 h 469650"/>
                <a:gd name="connsiteX1" fmla="*/ 154565 w 1203937"/>
                <a:gd name="connsiteY1" fmla="*/ 164427 h 469650"/>
                <a:gd name="connsiteX2" fmla="*/ 1002004 w 1203937"/>
                <a:gd name="connsiteY2" fmla="*/ 27917 h 469650"/>
                <a:gd name="connsiteX3" fmla="*/ 1067752 w 1203937"/>
                <a:gd name="connsiteY3" fmla="*/ 412418 h 469650"/>
                <a:gd name="connsiteX4" fmla="*/ 184893 w 1203937"/>
                <a:gd name="connsiteY4" fmla="*/ 371306 h 469650"/>
                <a:gd name="connsiteX0" fmla="*/ 74613 w 1219623"/>
                <a:gd name="connsiteY0" fmla="*/ 162305 h 465027"/>
                <a:gd name="connsiteX1" fmla="*/ 154565 w 1219623"/>
                <a:gd name="connsiteY1" fmla="*/ 164427 h 465027"/>
                <a:gd name="connsiteX2" fmla="*/ 1002004 w 1219623"/>
                <a:gd name="connsiteY2" fmla="*/ 27917 h 465027"/>
                <a:gd name="connsiteX3" fmla="*/ 1067752 w 1219623"/>
                <a:gd name="connsiteY3" fmla="*/ 412418 h 465027"/>
                <a:gd name="connsiteX4" fmla="*/ 90781 w 1219623"/>
                <a:gd name="connsiteY4" fmla="*/ 343572 h 465027"/>
                <a:gd name="connsiteX0" fmla="*/ 196667 w 1341677"/>
                <a:gd name="connsiteY0" fmla="*/ 162305 h 465027"/>
                <a:gd name="connsiteX1" fmla="*/ 154565 w 1341677"/>
                <a:gd name="connsiteY1" fmla="*/ 107324 h 465027"/>
                <a:gd name="connsiteX2" fmla="*/ 1124058 w 1341677"/>
                <a:gd name="connsiteY2" fmla="*/ 27917 h 465027"/>
                <a:gd name="connsiteX3" fmla="*/ 1189806 w 1341677"/>
                <a:gd name="connsiteY3" fmla="*/ 412418 h 465027"/>
                <a:gd name="connsiteX4" fmla="*/ 212835 w 1341677"/>
                <a:gd name="connsiteY4" fmla="*/ 343572 h 465027"/>
                <a:gd name="connsiteX0" fmla="*/ 0 w 1145010"/>
                <a:gd name="connsiteY0" fmla="*/ 176074 h 478796"/>
                <a:gd name="connsiteX1" fmla="*/ 927391 w 1145010"/>
                <a:gd name="connsiteY1" fmla="*/ 41686 h 478796"/>
                <a:gd name="connsiteX2" fmla="*/ 993139 w 1145010"/>
                <a:gd name="connsiteY2" fmla="*/ 426187 h 478796"/>
                <a:gd name="connsiteX3" fmla="*/ 16168 w 1145010"/>
                <a:gd name="connsiteY3" fmla="*/ 357341 h 478796"/>
                <a:gd name="connsiteX0" fmla="*/ 196667 w 1341677"/>
                <a:gd name="connsiteY0" fmla="*/ 185237 h 487959"/>
                <a:gd name="connsiteX1" fmla="*/ 154564 w 1341677"/>
                <a:gd name="connsiteY1" fmla="*/ 130256 h 487959"/>
                <a:gd name="connsiteX2" fmla="*/ 1124058 w 1341677"/>
                <a:gd name="connsiteY2" fmla="*/ 50849 h 487959"/>
                <a:gd name="connsiteX3" fmla="*/ 1189806 w 1341677"/>
                <a:gd name="connsiteY3" fmla="*/ 435350 h 487959"/>
                <a:gd name="connsiteX4" fmla="*/ 212835 w 1341677"/>
                <a:gd name="connsiteY4" fmla="*/ 366504 h 487959"/>
                <a:gd name="connsiteX0" fmla="*/ 0 w 1145010"/>
                <a:gd name="connsiteY0" fmla="*/ 176073 h 478795"/>
                <a:gd name="connsiteX1" fmla="*/ 927391 w 1145010"/>
                <a:gd name="connsiteY1" fmla="*/ 41685 h 478795"/>
                <a:gd name="connsiteX2" fmla="*/ 993139 w 1145010"/>
                <a:gd name="connsiteY2" fmla="*/ 426186 h 478795"/>
                <a:gd name="connsiteX3" fmla="*/ 16168 w 1145010"/>
                <a:gd name="connsiteY3" fmla="*/ 357340 h 478795"/>
                <a:gd name="connsiteX0" fmla="*/ 153350 w 1298360"/>
                <a:gd name="connsiteY0" fmla="*/ 195280 h 498002"/>
                <a:gd name="connsiteX1" fmla="*/ 154566 w 1298360"/>
                <a:gd name="connsiteY1" fmla="*/ 80041 h 498002"/>
                <a:gd name="connsiteX2" fmla="*/ 1080741 w 1298360"/>
                <a:gd name="connsiteY2" fmla="*/ 60892 h 498002"/>
                <a:gd name="connsiteX3" fmla="*/ 1146489 w 1298360"/>
                <a:gd name="connsiteY3" fmla="*/ 445393 h 498002"/>
                <a:gd name="connsiteX4" fmla="*/ 169518 w 1298360"/>
                <a:gd name="connsiteY4" fmla="*/ 376547 h 498002"/>
                <a:gd name="connsiteX0" fmla="*/ -1 w 1143793"/>
                <a:gd name="connsiteY0" fmla="*/ 80041 h 498002"/>
                <a:gd name="connsiteX1" fmla="*/ 926174 w 1143793"/>
                <a:gd name="connsiteY1" fmla="*/ 60892 h 498002"/>
                <a:gd name="connsiteX2" fmla="*/ 991922 w 1143793"/>
                <a:gd name="connsiteY2" fmla="*/ 445393 h 498002"/>
                <a:gd name="connsiteX3" fmla="*/ 14951 w 1143793"/>
                <a:gd name="connsiteY3" fmla="*/ 376547 h 498002"/>
                <a:gd name="connsiteX0" fmla="*/ -1 w 1237906"/>
                <a:gd name="connsiteY0" fmla="*/ 56927 h 502625"/>
                <a:gd name="connsiteX1" fmla="*/ 1020287 w 1237906"/>
                <a:gd name="connsiteY1" fmla="*/ 65515 h 502625"/>
                <a:gd name="connsiteX2" fmla="*/ 1086035 w 1237906"/>
                <a:gd name="connsiteY2" fmla="*/ 450016 h 502625"/>
                <a:gd name="connsiteX3" fmla="*/ 109064 w 1237906"/>
                <a:gd name="connsiteY3" fmla="*/ 381170 h 502625"/>
                <a:gd name="connsiteX0" fmla="*/ 0 w 1180380"/>
                <a:gd name="connsiteY0" fmla="*/ 50763 h 459478"/>
                <a:gd name="connsiteX1" fmla="*/ 1020288 w 1180380"/>
                <a:gd name="connsiteY1" fmla="*/ 59351 h 459478"/>
                <a:gd name="connsiteX2" fmla="*/ 960552 w 1180380"/>
                <a:gd name="connsiteY2" fmla="*/ 406870 h 459478"/>
                <a:gd name="connsiteX3" fmla="*/ 109065 w 1180380"/>
                <a:gd name="connsiteY3" fmla="*/ 375006 h 459478"/>
                <a:gd name="connsiteX0" fmla="*/ 0 w 1180380"/>
                <a:gd name="connsiteY0" fmla="*/ 50763 h 459480"/>
                <a:gd name="connsiteX1" fmla="*/ 1020288 w 1180380"/>
                <a:gd name="connsiteY1" fmla="*/ 59351 h 459480"/>
                <a:gd name="connsiteX2" fmla="*/ 960553 w 1180380"/>
                <a:gd name="connsiteY2" fmla="*/ 406871 h 459480"/>
                <a:gd name="connsiteX3" fmla="*/ 109065 w 1180380"/>
                <a:gd name="connsiteY3" fmla="*/ 375006 h 45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0380" h="459480">
                  <a:moveTo>
                    <a:pt x="0" y="50763"/>
                  </a:moveTo>
                  <a:cubicBezTo>
                    <a:pt x="154565" y="28365"/>
                    <a:pt x="860196" y="0"/>
                    <a:pt x="1020288" y="59351"/>
                  </a:cubicBezTo>
                  <a:cubicBezTo>
                    <a:pt x="1180380" y="118702"/>
                    <a:pt x="1112424" y="354262"/>
                    <a:pt x="960553" y="406871"/>
                  </a:cubicBezTo>
                  <a:cubicBezTo>
                    <a:pt x="808683" y="459480"/>
                    <a:pt x="314377" y="365526"/>
                    <a:pt x="109065" y="375006"/>
                  </a:cubicBezTo>
                </a:path>
              </a:pathLst>
            </a:cu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 rot="10800000">
              <a:off x="347304" y="3197316"/>
              <a:ext cx="922697" cy="73915"/>
            </a:xfrm>
            <a:custGeom>
              <a:avLst/>
              <a:gdLst>
                <a:gd name="connsiteX0" fmla="*/ 477078 w 1468782"/>
                <a:gd name="connsiteY0" fmla="*/ 2871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1285460 w 1468782"/>
                <a:gd name="connsiteY1" fmla="*/ 2209 h 92765"/>
                <a:gd name="connsiteX2" fmla="*/ 1285460 w 1468782"/>
                <a:gd name="connsiteY2" fmla="*/ 15461 h 92765"/>
                <a:gd name="connsiteX3" fmla="*/ 185530 w 1468782"/>
                <a:gd name="connsiteY3" fmla="*/ 81722 h 92765"/>
                <a:gd name="connsiteX4" fmla="*/ 172278 w 1468782"/>
                <a:gd name="connsiteY4" fmla="*/ 81722 h 92765"/>
                <a:gd name="connsiteX0" fmla="*/ 333376 w 1468782"/>
                <a:gd name="connsiteY0" fmla="*/ 61843 h 92765"/>
                <a:gd name="connsiteX1" fmla="*/ 333376 w 1468782"/>
                <a:gd name="connsiteY1" fmla="*/ 30922 h 92765"/>
                <a:gd name="connsiteX2" fmla="*/ 1285460 w 1468782"/>
                <a:gd name="connsiteY2" fmla="*/ 2209 h 92765"/>
                <a:gd name="connsiteX3" fmla="*/ 1285460 w 1468782"/>
                <a:gd name="connsiteY3" fmla="*/ 15461 h 92765"/>
                <a:gd name="connsiteX4" fmla="*/ 185530 w 1468782"/>
                <a:gd name="connsiteY4" fmla="*/ 81722 h 92765"/>
                <a:gd name="connsiteX5" fmla="*/ 172278 w 1468782"/>
                <a:gd name="connsiteY5" fmla="*/ 81722 h 92765"/>
                <a:gd name="connsiteX0" fmla="*/ 313602 w 1400416"/>
                <a:gd name="connsiteY0" fmla="*/ 61843 h 87243"/>
                <a:gd name="connsiteX1" fmla="*/ 313602 w 1400416"/>
                <a:gd name="connsiteY1" fmla="*/ 30922 h 87243"/>
                <a:gd name="connsiteX2" fmla="*/ 1265686 w 1400416"/>
                <a:gd name="connsiteY2" fmla="*/ 2209 h 87243"/>
                <a:gd name="connsiteX3" fmla="*/ 1147039 w 1400416"/>
                <a:gd name="connsiteY3" fmla="*/ 61843 h 87243"/>
                <a:gd name="connsiteX4" fmla="*/ 165756 w 1400416"/>
                <a:gd name="connsiteY4" fmla="*/ 81722 h 87243"/>
                <a:gd name="connsiteX5" fmla="*/ 152504 w 1400416"/>
                <a:gd name="connsiteY5" fmla="*/ 81722 h 87243"/>
                <a:gd name="connsiteX0" fmla="*/ 313602 w 1310586"/>
                <a:gd name="connsiteY0" fmla="*/ 33130 h 58530"/>
                <a:gd name="connsiteX1" fmla="*/ 313602 w 1310586"/>
                <a:gd name="connsiteY1" fmla="*/ 2209 h 58530"/>
                <a:gd name="connsiteX2" fmla="*/ 1147039 w 1310586"/>
                <a:gd name="connsiteY2" fmla="*/ 2209 h 58530"/>
                <a:gd name="connsiteX3" fmla="*/ 1147039 w 1310586"/>
                <a:gd name="connsiteY3" fmla="*/ 33130 h 58530"/>
                <a:gd name="connsiteX4" fmla="*/ 165756 w 1310586"/>
                <a:gd name="connsiteY4" fmla="*/ 53009 h 58530"/>
                <a:gd name="connsiteX5" fmla="*/ 152504 w 1310586"/>
                <a:gd name="connsiteY5" fmla="*/ 53009 h 58530"/>
                <a:gd name="connsiteX0" fmla="*/ 313602 w 1365112"/>
                <a:gd name="connsiteY0" fmla="*/ 64052 h 89452"/>
                <a:gd name="connsiteX1" fmla="*/ 313602 w 1365112"/>
                <a:gd name="connsiteY1" fmla="*/ 33131 h 89452"/>
                <a:gd name="connsiteX2" fmla="*/ 1230382 w 1365112"/>
                <a:gd name="connsiteY2" fmla="*/ 2209 h 89452"/>
                <a:gd name="connsiteX3" fmla="*/ 1147039 w 1365112"/>
                <a:gd name="connsiteY3" fmla="*/ 64052 h 89452"/>
                <a:gd name="connsiteX4" fmla="*/ 165756 w 1365112"/>
                <a:gd name="connsiteY4" fmla="*/ 83931 h 89452"/>
                <a:gd name="connsiteX5" fmla="*/ 152504 w 1365112"/>
                <a:gd name="connsiteY5" fmla="*/ 83931 h 89452"/>
                <a:gd name="connsiteX0" fmla="*/ 336170 w 1387680"/>
                <a:gd name="connsiteY0" fmla="*/ 64052 h 100495"/>
                <a:gd name="connsiteX1" fmla="*/ 336170 w 1387680"/>
                <a:gd name="connsiteY1" fmla="*/ 33131 h 100495"/>
                <a:gd name="connsiteX2" fmla="*/ 1252950 w 1387680"/>
                <a:gd name="connsiteY2" fmla="*/ 2209 h 100495"/>
                <a:gd name="connsiteX3" fmla="*/ 1169607 w 1387680"/>
                <a:gd name="connsiteY3" fmla="*/ 64052 h 100495"/>
                <a:gd name="connsiteX4" fmla="*/ 188324 w 1387680"/>
                <a:gd name="connsiteY4" fmla="*/ 83931 h 100495"/>
                <a:gd name="connsiteX5" fmla="*/ 86139 w 1387680"/>
                <a:gd name="connsiteY5" fmla="*/ 94974 h 100495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64052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250031 w 1301541"/>
                <a:gd name="connsiteY0" fmla="*/ 64052 h 94974"/>
                <a:gd name="connsiteX1" fmla="*/ 250031 w 1301541"/>
                <a:gd name="connsiteY1" fmla="*/ 33131 h 94974"/>
                <a:gd name="connsiteX2" fmla="*/ 1166811 w 1301541"/>
                <a:gd name="connsiteY2" fmla="*/ 2209 h 94974"/>
                <a:gd name="connsiteX3" fmla="*/ 1083468 w 1301541"/>
                <a:gd name="connsiteY3" fmla="*/ 64052 h 94974"/>
                <a:gd name="connsiteX4" fmla="*/ 0 w 1301541"/>
                <a:gd name="connsiteY4" fmla="*/ 94974 h 94974"/>
                <a:gd name="connsiteX0" fmla="*/ 250031 w 1301541"/>
                <a:gd name="connsiteY0" fmla="*/ 33131 h 94974"/>
                <a:gd name="connsiteX1" fmla="*/ 1166811 w 1301541"/>
                <a:gd name="connsiteY1" fmla="*/ 2209 h 94974"/>
                <a:gd name="connsiteX2" fmla="*/ 1083468 w 1301541"/>
                <a:gd name="connsiteY2" fmla="*/ 64052 h 94974"/>
                <a:gd name="connsiteX3" fmla="*/ 0 w 1301541"/>
                <a:gd name="connsiteY3" fmla="*/ 94974 h 94974"/>
                <a:gd name="connsiteX0" fmla="*/ 1166811 w 1301541"/>
                <a:gd name="connsiteY0" fmla="*/ 2209 h 94974"/>
                <a:gd name="connsiteX1" fmla="*/ 1083468 w 1301541"/>
                <a:gd name="connsiteY1" fmla="*/ 64052 h 94974"/>
                <a:gd name="connsiteX2" fmla="*/ 0 w 1301541"/>
                <a:gd name="connsiteY2" fmla="*/ 94974 h 94974"/>
                <a:gd name="connsiteX0" fmla="*/ 1166811 w 1301541"/>
                <a:gd name="connsiteY0" fmla="*/ 2209 h 110435"/>
                <a:gd name="connsiteX1" fmla="*/ 1000124 w 1301541"/>
                <a:gd name="connsiteY1" fmla="*/ 94974 h 110435"/>
                <a:gd name="connsiteX2" fmla="*/ 0 w 1301541"/>
                <a:gd name="connsiteY2" fmla="*/ 94974 h 110435"/>
                <a:gd name="connsiteX0" fmla="*/ 250031 w 1041796"/>
                <a:gd name="connsiteY0" fmla="*/ 2209 h 74359"/>
                <a:gd name="connsiteX1" fmla="*/ 1000124 w 1041796"/>
                <a:gd name="connsiteY1" fmla="*/ 64052 h 74359"/>
                <a:gd name="connsiteX2" fmla="*/ 0 w 1041796"/>
                <a:gd name="connsiteY2" fmla="*/ 64052 h 74359"/>
                <a:gd name="connsiteX0" fmla="*/ 250031 w 1208484"/>
                <a:gd name="connsiteY0" fmla="*/ 10307 h 72150"/>
                <a:gd name="connsiteX1" fmla="*/ 1166812 w 1208484"/>
                <a:gd name="connsiteY1" fmla="*/ 10307 h 72150"/>
                <a:gd name="connsiteX2" fmla="*/ 0 w 1208484"/>
                <a:gd name="connsiteY2" fmla="*/ 72150 h 72150"/>
                <a:gd name="connsiteX0" fmla="*/ 250031 w 1283976"/>
                <a:gd name="connsiteY0" fmla="*/ 10307 h 72150"/>
                <a:gd name="connsiteX1" fmla="*/ 1166812 w 1283976"/>
                <a:gd name="connsiteY1" fmla="*/ 10307 h 72150"/>
                <a:gd name="connsiteX2" fmla="*/ 916780 w 1283976"/>
                <a:gd name="connsiteY2" fmla="*/ 72150 h 72150"/>
                <a:gd name="connsiteX3" fmla="*/ 0 w 1283976"/>
                <a:gd name="connsiteY3" fmla="*/ 72150 h 72150"/>
                <a:gd name="connsiteX0" fmla="*/ 416718 w 1283976"/>
                <a:gd name="connsiteY0" fmla="*/ 2209 h 218659"/>
                <a:gd name="connsiteX1" fmla="*/ 1166812 w 1283976"/>
                <a:gd name="connsiteY1" fmla="*/ 156816 h 218659"/>
                <a:gd name="connsiteX2" fmla="*/ 916780 w 1283976"/>
                <a:gd name="connsiteY2" fmla="*/ 218659 h 218659"/>
                <a:gd name="connsiteX3" fmla="*/ 0 w 1283976"/>
                <a:gd name="connsiteY3" fmla="*/ 218659 h 218659"/>
                <a:gd name="connsiteX0" fmla="*/ 416718 w 1450663"/>
                <a:gd name="connsiteY0" fmla="*/ 2209 h 220901"/>
                <a:gd name="connsiteX1" fmla="*/ 1333499 w 1450663"/>
                <a:gd name="connsiteY1" fmla="*/ 218660 h 220901"/>
                <a:gd name="connsiteX2" fmla="*/ 916780 w 1450663"/>
                <a:gd name="connsiteY2" fmla="*/ 218659 h 220901"/>
                <a:gd name="connsiteX3" fmla="*/ 0 w 1450663"/>
                <a:gd name="connsiteY3" fmla="*/ 218659 h 220901"/>
                <a:gd name="connsiteX0" fmla="*/ 416718 w 1450663"/>
                <a:gd name="connsiteY0" fmla="*/ 108224 h 326916"/>
                <a:gd name="connsiteX1" fmla="*/ 500062 w 1450663"/>
                <a:gd name="connsiteY1" fmla="*/ 36075 h 326916"/>
                <a:gd name="connsiteX2" fmla="*/ 1333499 w 1450663"/>
                <a:gd name="connsiteY2" fmla="*/ 324675 h 326916"/>
                <a:gd name="connsiteX3" fmla="*/ 916780 w 1450663"/>
                <a:gd name="connsiteY3" fmla="*/ 324674 h 326916"/>
                <a:gd name="connsiteX4" fmla="*/ 0 w 1450663"/>
                <a:gd name="connsiteY4" fmla="*/ 324674 h 326916"/>
                <a:gd name="connsiteX0" fmla="*/ 416718 w 1534006"/>
                <a:gd name="connsiteY0" fmla="*/ 84174 h 300624"/>
                <a:gd name="connsiteX1" fmla="*/ 500062 w 1534006"/>
                <a:gd name="connsiteY1" fmla="*/ 12025 h 300624"/>
                <a:gd name="connsiteX2" fmla="*/ 1416842 w 1534006"/>
                <a:gd name="connsiteY2" fmla="*/ 156325 h 300624"/>
                <a:gd name="connsiteX3" fmla="*/ 916780 w 1534006"/>
                <a:gd name="connsiteY3" fmla="*/ 300624 h 300624"/>
                <a:gd name="connsiteX4" fmla="*/ 0 w 1534006"/>
                <a:gd name="connsiteY4" fmla="*/ 300624 h 300624"/>
                <a:gd name="connsiteX0" fmla="*/ 416718 w 1534006"/>
                <a:gd name="connsiteY0" fmla="*/ 84174 h 372775"/>
                <a:gd name="connsiteX1" fmla="*/ 500062 w 1534006"/>
                <a:gd name="connsiteY1" fmla="*/ 12025 h 372775"/>
                <a:gd name="connsiteX2" fmla="*/ 1416842 w 1534006"/>
                <a:gd name="connsiteY2" fmla="*/ 156325 h 372775"/>
                <a:gd name="connsiteX3" fmla="*/ 916780 w 1534006"/>
                <a:gd name="connsiteY3" fmla="*/ 372775 h 372775"/>
                <a:gd name="connsiteX4" fmla="*/ 0 w 1534006"/>
                <a:gd name="connsiteY4" fmla="*/ 300624 h 372775"/>
                <a:gd name="connsiteX0" fmla="*/ 166687 w 1283975"/>
                <a:gd name="connsiteY0" fmla="*/ 84174 h 372775"/>
                <a:gd name="connsiteX1" fmla="*/ 250031 w 1283975"/>
                <a:gd name="connsiteY1" fmla="*/ 12025 h 372775"/>
                <a:gd name="connsiteX2" fmla="*/ 1166811 w 1283975"/>
                <a:gd name="connsiteY2" fmla="*/ 156325 h 372775"/>
                <a:gd name="connsiteX3" fmla="*/ 666749 w 1283975"/>
                <a:gd name="connsiteY3" fmla="*/ 372775 h 372775"/>
                <a:gd name="connsiteX4" fmla="*/ 0 w 1283975"/>
                <a:gd name="connsiteY4" fmla="*/ 300624 h 372775"/>
                <a:gd name="connsiteX0" fmla="*/ 166687 w 1283975"/>
                <a:gd name="connsiteY0" fmla="*/ 84175 h 372776"/>
                <a:gd name="connsiteX1" fmla="*/ 250031 w 1283975"/>
                <a:gd name="connsiteY1" fmla="*/ 12025 h 372776"/>
                <a:gd name="connsiteX2" fmla="*/ 1166811 w 1283975"/>
                <a:gd name="connsiteY2" fmla="*/ 156326 h 372776"/>
                <a:gd name="connsiteX3" fmla="*/ 666749 w 1283975"/>
                <a:gd name="connsiteY3" fmla="*/ 372776 h 372776"/>
                <a:gd name="connsiteX4" fmla="*/ 0 w 1283975"/>
                <a:gd name="connsiteY4" fmla="*/ 300625 h 372776"/>
                <a:gd name="connsiteX0" fmla="*/ 166687 w 1283975"/>
                <a:gd name="connsiteY0" fmla="*/ 0 h 288601"/>
                <a:gd name="connsiteX1" fmla="*/ 1166811 w 1283975"/>
                <a:gd name="connsiteY1" fmla="*/ 72151 h 288601"/>
                <a:gd name="connsiteX2" fmla="*/ 666749 w 1283975"/>
                <a:gd name="connsiteY2" fmla="*/ 288601 h 288601"/>
                <a:gd name="connsiteX3" fmla="*/ 0 w 1283975"/>
                <a:gd name="connsiteY3" fmla="*/ 216450 h 288601"/>
                <a:gd name="connsiteX0" fmla="*/ 166687 w 1283975"/>
                <a:gd name="connsiteY0" fmla="*/ 0 h 360750"/>
                <a:gd name="connsiteX1" fmla="*/ 1166811 w 1283975"/>
                <a:gd name="connsiteY1" fmla="*/ 144300 h 360750"/>
                <a:gd name="connsiteX2" fmla="*/ 666749 w 1283975"/>
                <a:gd name="connsiteY2" fmla="*/ 360750 h 360750"/>
                <a:gd name="connsiteX3" fmla="*/ 0 w 1283975"/>
                <a:gd name="connsiteY3" fmla="*/ 288599 h 36075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9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288600"/>
                <a:gd name="connsiteX1" fmla="*/ 1166812 w 1283976"/>
                <a:gd name="connsiteY1" fmla="*/ 72150 h 288600"/>
                <a:gd name="connsiteX2" fmla="*/ 666748 w 1283976"/>
                <a:gd name="connsiteY2" fmla="*/ 288600 h 288600"/>
                <a:gd name="connsiteX3" fmla="*/ 0 w 1283976"/>
                <a:gd name="connsiteY3" fmla="*/ 288599 h 288600"/>
                <a:gd name="connsiteX0" fmla="*/ 166687 w 1283976"/>
                <a:gd name="connsiteY0" fmla="*/ 0 h 360750"/>
                <a:gd name="connsiteX1" fmla="*/ 1166812 w 1283976"/>
                <a:gd name="connsiteY1" fmla="*/ 72150 h 360750"/>
                <a:gd name="connsiteX2" fmla="*/ 666748 w 1283976"/>
                <a:gd name="connsiteY2" fmla="*/ 360750 h 360750"/>
                <a:gd name="connsiteX3" fmla="*/ 0 w 1283976"/>
                <a:gd name="connsiteY3" fmla="*/ 288599 h 360750"/>
                <a:gd name="connsiteX0" fmla="*/ 166687 w 1283976"/>
                <a:gd name="connsiteY0" fmla="*/ 0 h 366128"/>
                <a:gd name="connsiteX1" fmla="*/ 1166812 w 1283976"/>
                <a:gd name="connsiteY1" fmla="*/ 72150 h 366128"/>
                <a:gd name="connsiteX2" fmla="*/ 666748 w 1283976"/>
                <a:gd name="connsiteY2" fmla="*/ 360750 h 366128"/>
                <a:gd name="connsiteX3" fmla="*/ 0 w 1283976"/>
                <a:gd name="connsiteY3" fmla="*/ 288599 h 366128"/>
                <a:gd name="connsiteX0" fmla="*/ 166688 w 1283977"/>
                <a:gd name="connsiteY0" fmla="*/ 0 h 366128"/>
                <a:gd name="connsiteX1" fmla="*/ 1166813 w 1283977"/>
                <a:gd name="connsiteY1" fmla="*/ 72150 h 366128"/>
                <a:gd name="connsiteX2" fmla="*/ 666749 w 1283977"/>
                <a:gd name="connsiteY2" fmla="*/ 360750 h 366128"/>
                <a:gd name="connsiteX3" fmla="*/ 0 w 1283977"/>
                <a:gd name="connsiteY3" fmla="*/ 288600 h 366128"/>
                <a:gd name="connsiteX0" fmla="*/ 250031 w 1367320"/>
                <a:gd name="connsiteY0" fmla="*/ 0 h 366128"/>
                <a:gd name="connsiteX1" fmla="*/ 1250156 w 1367320"/>
                <a:gd name="connsiteY1" fmla="*/ 72150 h 366128"/>
                <a:gd name="connsiteX2" fmla="*/ 750092 w 1367320"/>
                <a:gd name="connsiteY2" fmla="*/ 360750 h 366128"/>
                <a:gd name="connsiteX3" fmla="*/ 0 w 1367320"/>
                <a:gd name="connsiteY3" fmla="*/ 216450 h 366128"/>
                <a:gd name="connsiteX0" fmla="*/ 250031 w 1367320"/>
                <a:gd name="connsiteY0" fmla="*/ 84175 h 450303"/>
                <a:gd name="connsiteX1" fmla="*/ 333375 w 1367320"/>
                <a:gd name="connsiteY1" fmla="*/ 12025 h 450303"/>
                <a:gd name="connsiteX2" fmla="*/ 1250156 w 1367320"/>
                <a:gd name="connsiteY2" fmla="*/ 156325 h 450303"/>
                <a:gd name="connsiteX3" fmla="*/ 750092 w 1367320"/>
                <a:gd name="connsiteY3" fmla="*/ 444925 h 450303"/>
                <a:gd name="connsiteX4" fmla="*/ 0 w 1367320"/>
                <a:gd name="connsiteY4" fmla="*/ 300625 h 450303"/>
                <a:gd name="connsiteX0" fmla="*/ 166687 w 1283976"/>
                <a:gd name="connsiteY0" fmla="*/ 84175 h 450303"/>
                <a:gd name="connsiteX1" fmla="*/ 250031 w 1283976"/>
                <a:gd name="connsiteY1" fmla="*/ 12025 h 450303"/>
                <a:gd name="connsiteX2" fmla="*/ 1166812 w 1283976"/>
                <a:gd name="connsiteY2" fmla="*/ 156325 h 450303"/>
                <a:gd name="connsiteX3" fmla="*/ 666748 w 1283976"/>
                <a:gd name="connsiteY3" fmla="*/ 444925 h 450303"/>
                <a:gd name="connsiteX4" fmla="*/ 0 w 1283976"/>
                <a:gd name="connsiteY4" fmla="*/ 300625 h 450303"/>
                <a:gd name="connsiteX0" fmla="*/ 166687 w 1283976"/>
                <a:gd name="connsiteY0" fmla="*/ 84175 h 378153"/>
                <a:gd name="connsiteX1" fmla="*/ 250031 w 1283976"/>
                <a:gd name="connsiteY1" fmla="*/ 12025 h 378153"/>
                <a:gd name="connsiteX2" fmla="*/ 1166812 w 1283976"/>
                <a:gd name="connsiteY2" fmla="*/ 156325 h 378153"/>
                <a:gd name="connsiteX3" fmla="*/ 666749 w 1283976"/>
                <a:gd name="connsiteY3" fmla="*/ 372775 h 378153"/>
                <a:gd name="connsiteX4" fmla="*/ 0 w 1283976"/>
                <a:gd name="connsiteY4" fmla="*/ 300625 h 378153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666749 w 1291827"/>
                <a:gd name="connsiteY4" fmla="*/ 372775 h 408850"/>
                <a:gd name="connsiteX5" fmla="*/ 0 w 1291827"/>
                <a:gd name="connsiteY5" fmla="*/ 300625 h 408850"/>
                <a:gd name="connsiteX0" fmla="*/ 166687 w 1291827"/>
                <a:gd name="connsiteY0" fmla="*/ 84175 h 408850"/>
                <a:gd name="connsiteX1" fmla="*/ 250031 w 1291827"/>
                <a:gd name="connsiteY1" fmla="*/ 12025 h 408850"/>
                <a:gd name="connsiteX2" fmla="*/ 1166812 w 1291827"/>
                <a:gd name="connsiteY2" fmla="*/ 156325 h 408850"/>
                <a:gd name="connsiteX3" fmla="*/ 1000124 w 1291827"/>
                <a:gd name="connsiteY3" fmla="*/ 372775 h 408850"/>
                <a:gd name="connsiteX4" fmla="*/ 416718 w 1291827"/>
                <a:gd name="connsiteY4" fmla="*/ 372775 h 408850"/>
                <a:gd name="connsiteX5" fmla="*/ 0 w 1291827"/>
                <a:gd name="connsiteY5" fmla="*/ 300625 h 408850"/>
                <a:gd name="connsiteX0" fmla="*/ 250031 w 1291827"/>
                <a:gd name="connsiteY0" fmla="*/ 0 h 396825"/>
                <a:gd name="connsiteX1" fmla="*/ 1166812 w 1291827"/>
                <a:gd name="connsiteY1" fmla="*/ 144300 h 396825"/>
                <a:gd name="connsiteX2" fmla="*/ 1000124 w 1291827"/>
                <a:gd name="connsiteY2" fmla="*/ 360750 h 396825"/>
                <a:gd name="connsiteX3" fmla="*/ 416718 w 1291827"/>
                <a:gd name="connsiteY3" fmla="*/ 360750 h 396825"/>
                <a:gd name="connsiteX4" fmla="*/ 0 w 1291827"/>
                <a:gd name="connsiteY4" fmla="*/ 288600 h 396825"/>
                <a:gd name="connsiteX0" fmla="*/ 275835 w 1338137"/>
                <a:gd name="connsiteY0" fmla="*/ 83267 h 480092"/>
                <a:gd name="connsiteX1" fmla="*/ 152797 w 1338137"/>
                <a:gd name="connsiteY1" fmla="*/ 24050 h 480092"/>
                <a:gd name="connsiteX2" fmla="*/ 1192616 w 1338137"/>
                <a:gd name="connsiteY2" fmla="*/ 227567 h 480092"/>
                <a:gd name="connsiteX3" fmla="*/ 1025928 w 1338137"/>
                <a:gd name="connsiteY3" fmla="*/ 444017 h 480092"/>
                <a:gd name="connsiteX4" fmla="*/ 442522 w 1338137"/>
                <a:gd name="connsiteY4" fmla="*/ 444017 h 480092"/>
                <a:gd name="connsiteX5" fmla="*/ 25804 w 1338137"/>
                <a:gd name="connsiteY5" fmla="*/ 371867 h 480092"/>
                <a:gd name="connsiteX0" fmla="*/ 277260 w 1348112"/>
                <a:gd name="connsiteY0" fmla="*/ 297234 h 755983"/>
                <a:gd name="connsiteX1" fmla="*/ 154222 w 1348112"/>
                <a:gd name="connsiteY1" fmla="*/ 238017 h 755983"/>
                <a:gd name="connsiteX2" fmla="*/ 1202590 w 1348112"/>
                <a:gd name="connsiteY2" fmla="*/ 69994 h 755983"/>
                <a:gd name="connsiteX3" fmla="*/ 1027353 w 1348112"/>
                <a:gd name="connsiteY3" fmla="*/ 657984 h 755983"/>
                <a:gd name="connsiteX4" fmla="*/ 443947 w 1348112"/>
                <a:gd name="connsiteY4" fmla="*/ 657984 h 755983"/>
                <a:gd name="connsiteX5" fmla="*/ 27229 w 1348112"/>
                <a:gd name="connsiteY5" fmla="*/ 585834 h 755983"/>
                <a:gd name="connsiteX0" fmla="*/ 277260 w 1379219"/>
                <a:gd name="connsiteY0" fmla="*/ 267888 h 628639"/>
                <a:gd name="connsiteX1" fmla="*/ 154222 w 1379219"/>
                <a:gd name="connsiteY1" fmla="*/ 208671 h 628639"/>
                <a:gd name="connsiteX2" fmla="*/ 1202590 w 1379219"/>
                <a:gd name="connsiteY2" fmla="*/ 40648 h 628639"/>
                <a:gd name="connsiteX3" fmla="*/ 1213994 w 1379219"/>
                <a:gd name="connsiteY3" fmla="*/ 452559 h 628639"/>
                <a:gd name="connsiteX4" fmla="*/ 443947 w 1379219"/>
                <a:gd name="connsiteY4" fmla="*/ 628638 h 628639"/>
                <a:gd name="connsiteX5" fmla="*/ 27229 w 1379219"/>
                <a:gd name="connsiteY5" fmla="*/ 556488 h 628639"/>
                <a:gd name="connsiteX0" fmla="*/ 277260 w 1409887"/>
                <a:gd name="connsiteY0" fmla="*/ 267888 h 556488"/>
                <a:gd name="connsiteX1" fmla="*/ 154222 w 1409887"/>
                <a:gd name="connsiteY1" fmla="*/ 208671 h 556488"/>
                <a:gd name="connsiteX2" fmla="*/ 1202590 w 1409887"/>
                <a:gd name="connsiteY2" fmla="*/ 40648 h 556488"/>
                <a:gd name="connsiteX3" fmla="*/ 1213994 w 1409887"/>
                <a:gd name="connsiteY3" fmla="*/ 452559 h 556488"/>
                <a:gd name="connsiteX4" fmla="*/ 27229 w 1409887"/>
                <a:gd name="connsiteY4" fmla="*/ 556488 h 556488"/>
                <a:gd name="connsiteX0" fmla="*/ 277260 w 1379438"/>
                <a:gd name="connsiteY0" fmla="*/ 267888 h 530986"/>
                <a:gd name="connsiteX1" fmla="*/ 154222 w 1379438"/>
                <a:gd name="connsiteY1" fmla="*/ 208671 h 530986"/>
                <a:gd name="connsiteX2" fmla="*/ 1202590 w 1379438"/>
                <a:gd name="connsiteY2" fmla="*/ 40648 h 530986"/>
                <a:gd name="connsiteX3" fmla="*/ 1213994 w 1379438"/>
                <a:gd name="connsiteY3" fmla="*/ 452559 h 530986"/>
                <a:gd name="connsiteX4" fmla="*/ 209924 w 1379438"/>
                <a:gd name="connsiteY4" fmla="*/ 511209 h 530986"/>
                <a:gd name="connsiteX0" fmla="*/ 0 w 1225216"/>
                <a:gd name="connsiteY0" fmla="*/ 208671 h 530986"/>
                <a:gd name="connsiteX1" fmla="*/ 1048368 w 1225216"/>
                <a:gd name="connsiteY1" fmla="*/ 40648 h 530986"/>
                <a:gd name="connsiteX2" fmla="*/ 1059772 w 1225216"/>
                <a:gd name="connsiteY2" fmla="*/ 452559 h 530986"/>
                <a:gd name="connsiteX3" fmla="*/ 55702 w 1225216"/>
                <a:gd name="connsiteY3" fmla="*/ 511209 h 530986"/>
                <a:gd name="connsiteX0" fmla="*/ 0 w 1221305"/>
                <a:gd name="connsiteY0" fmla="*/ 217785 h 594787"/>
                <a:gd name="connsiteX1" fmla="*/ 1048368 w 1221305"/>
                <a:gd name="connsiteY1" fmla="*/ 49762 h 594787"/>
                <a:gd name="connsiteX2" fmla="*/ 1037623 w 1221305"/>
                <a:gd name="connsiteY2" fmla="*/ 516360 h 594787"/>
                <a:gd name="connsiteX3" fmla="*/ 55702 w 1221305"/>
                <a:gd name="connsiteY3" fmla="*/ 520323 h 594787"/>
                <a:gd name="connsiteX0" fmla="*/ 0 w 1199374"/>
                <a:gd name="connsiteY0" fmla="*/ 163098 h 530985"/>
                <a:gd name="connsiteX1" fmla="*/ 1026217 w 1199374"/>
                <a:gd name="connsiteY1" fmla="*/ 49762 h 530985"/>
                <a:gd name="connsiteX2" fmla="*/ 1037623 w 1199374"/>
                <a:gd name="connsiteY2" fmla="*/ 461673 h 530985"/>
                <a:gd name="connsiteX3" fmla="*/ 55702 w 1199374"/>
                <a:gd name="connsiteY3" fmla="*/ 465636 h 530985"/>
                <a:gd name="connsiteX0" fmla="*/ 0 w 1221303"/>
                <a:gd name="connsiteY0" fmla="*/ 217784 h 594787"/>
                <a:gd name="connsiteX1" fmla="*/ 1048366 w 1221303"/>
                <a:gd name="connsiteY1" fmla="*/ 49762 h 594787"/>
                <a:gd name="connsiteX2" fmla="*/ 1037623 w 1221303"/>
                <a:gd name="connsiteY2" fmla="*/ 516359 h 594787"/>
                <a:gd name="connsiteX3" fmla="*/ 55702 w 1221303"/>
                <a:gd name="connsiteY3" fmla="*/ 520322 h 594787"/>
                <a:gd name="connsiteX0" fmla="*/ 0 w 1207432"/>
                <a:gd name="connsiteY0" fmla="*/ 215359 h 577809"/>
                <a:gd name="connsiteX1" fmla="*/ 1048366 w 1207432"/>
                <a:gd name="connsiteY1" fmla="*/ 47337 h 577809"/>
                <a:gd name="connsiteX2" fmla="*/ 954396 w 1207432"/>
                <a:gd name="connsiteY2" fmla="*/ 499382 h 577809"/>
                <a:gd name="connsiteX3" fmla="*/ 55702 w 1207432"/>
                <a:gd name="connsiteY3" fmla="*/ 517897 h 577809"/>
                <a:gd name="connsiteX0" fmla="*/ 0 w 1207432"/>
                <a:gd name="connsiteY0" fmla="*/ 215359 h 581030"/>
                <a:gd name="connsiteX1" fmla="*/ 1048366 w 1207432"/>
                <a:gd name="connsiteY1" fmla="*/ 47337 h 581030"/>
                <a:gd name="connsiteX2" fmla="*/ 954396 w 1207432"/>
                <a:gd name="connsiteY2" fmla="*/ 499382 h 581030"/>
                <a:gd name="connsiteX3" fmla="*/ 55702 w 1207432"/>
                <a:gd name="connsiteY3" fmla="*/ 517897 h 581030"/>
                <a:gd name="connsiteX0" fmla="*/ 49674 w 1257106"/>
                <a:gd name="connsiteY0" fmla="*/ 215359 h 581030"/>
                <a:gd name="connsiteX1" fmla="*/ 1098040 w 1257106"/>
                <a:gd name="connsiteY1" fmla="*/ 47337 h 581030"/>
                <a:gd name="connsiteX2" fmla="*/ 1004070 w 1257106"/>
                <a:gd name="connsiteY2" fmla="*/ 499382 h 581030"/>
                <a:gd name="connsiteX3" fmla="*/ 0 w 1257106"/>
                <a:gd name="connsiteY3" fmla="*/ 558030 h 581030"/>
                <a:gd name="connsiteX0" fmla="*/ 49674 w 1270977"/>
                <a:gd name="connsiteY0" fmla="*/ 217785 h 598009"/>
                <a:gd name="connsiteX1" fmla="*/ 1098040 w 1270977"/>
                <a:gd name="connsiteY1" fmla="*/ 49763 h 598009"/>
                <a:gd name="connsiteX2" fmla="*/ 1087294 w 1270977"/>
                <a:gd name="connsiteY2" fmla="*/ 516361 h 598009"/>
                <a:gd name="connsiteX3" fmla="*/ 0 w 1270977"/>
                <a:gd name="connsiteY3" fmla="*/ 560456 h 598009"/>
                <a:gd name="connsiteX0" fmla="*/ 49674 w 1241182"/>
                <a:gd name="connsiteY0" fmla="*/ 224196 h 642885"/>
                <a:gd name="connsiteX1" fmla="*/ 1098040 w 1241182"/>
                <a:gd name="connsiteY1" fmla="*/ 56174 h 642885"/>
                <a:gd name="connsiteX2" fmla="*/ 908520 w 1241182"/>
                <a:gd name="connsiteY2" fmla="*/ 561238 h 642885"/>
                <a:gd name="connsiteX3" fmla="*/ 0 w 1241182"/>
                <a:gd name="connsiteY3" fmla="*/ 566867 h 642885"/>
                <a:gd name="connsiteX0" fmla="*/ 49674 w 1263780"/>
                <a:gd name="connsiteY0" fmla="*/ 224196 h 642886"/>
                <a:gd name="connsiteX1" fmla="*/ 1098040 w 1263780"/>
                <a:gd name="connsiteY1" fmla="*/ 56174 h 642886"/>
                <a:gd name="connsiteX2" fmla="*/ 1145449 w 1263780"/>
                <a:gd name="connsiteY2" fmla="*/ 387692 h 642886"/>
                <a:gd name="connsiteX3" fmla="*/ 908520 w 1263780"/>
                <a:gd name="connsiteY3" fmla="*/ 561238 h 642886"/>
                <a:gd name="connsiteX4" fmla="*/ 0 w 1263780"/>
                <a:gd name="connsiteY4" fmla="*/ 566867 h 642886"/>
                <a:gd name="connsiteX0" fmla="*/ 0 w 1214106"/>
                <a:gd name="connsiteY0" fmla="*/ 224196 h 642886"/>
                <a:gd name="connsiteX1" fmla="*/ 1048366 w 1214106"/>
                <a:gd name="connsiteY1" fmla="*/ 56174 h 642886"/>
                <a:gd name="connsiteX2" fmla="*/ 1095775 w 1214106"/>
                <a:gd name="connsiteY2" fmla="*/ 387692 h 642886"/>
                <a:gd name="connsiteX3" fmla="*/ 858846 w 1214106"/>
                <a:gd name="connsiteY3" fmla="*/ 561238 h 642886"/>
                <a:gd name="connsiteX4" fmla="*/ 13111 w 1214106"/>
                <a:gd name="connsiteY4" fmla="*/ 460480 h 642886"/>
                <a:gd name="connsiteX0" fmla="*/ 94777 w 1308883"/>
                <a:gd name="connsiteY0" fmla="*/ 195939 h 614629"/>
                <a:gd name="connsiteX1" fmla="*/ 174729 w 1308883"/>
                <a:gd name="connsiteY1" fmla="*/ 198061 h 614629"/>
                <a:gd name="connsiteX2" fmla="*/ 1143143 w 1308883"/>
                <a:gd name="connsiteY2" fmla="*/ 27917 h 614629"/>
                <a:gd name="connsiteX3" fmla="*/ 1190552 w 1308883"/>
                <a:gd name="connsiteY3" fmla="*/ 359435 h 614629"/>
                <a:gd name="connsiteX4" fmla="*/ 953623 w 1308883"/>
                <a:gd name="connsiteY4" fmla="*/ 532981 h 614629"/>
                <a:gd name="connsiteX5" fmla="*/ 107888 w 1308883"/>
                <a:gd name="connsiteY5" fmla="*/ 432223 h 614629"/>
                <a:gd name="connsiteX0" fmla="*/ 94776 w 1308882"/>
                <a:gd name="connsiteY0" fmla="*/ 195939 h 592745"/>
                <a:gd name="connsiteX1" fmla="*/ 174728 w 1308882"/>
                <a:gd name="connsiteY1" fmla="*/ 198061 h 592745"/>
                <a:gd name="connsiteX2" fmla="*/ 1143142 w 1308882"/>
                <a:gd name="connsiteY2" fmla="*/ 27917 h 592745"/>
                <a:gd name="connsiteX3" fmla="*/ 1190551 w 1308882"/>
                <a:gd name="connsiteY3" fmla="*/ 359435 h 592745"/>
                <a:gd name="connsiteX4" fmla="*/ 813052 w 1308882"/>
                <a:gd name="connsiteY4" fmla="*/ 511097 h 592745"/>
                <a:gd name="connsiteX5" fmla="*/ 107887 w 1308882"/>
                <a:gd name="connsiteY5" fmla="*/ 432223 h 592745"/>
                <a:gd name="connsiteX0" fmla="*/ 74613 w 1205240"/>
                <a:gd name="connsiteY0" fmla="*/ 162305 h 559111"/>
                <a:gd name="connsiteX1" fmla="*/ 154565 w 1205240"/>
                <a:gd name="connsiteY1" fmla="*/ 164427 h 559111"/>
                <a:gd name="connsiteX2" fmla="*/ 1002004 w 1205240"/>
                <a:gd name="connsiteY2" fmla="*/ 27917 h 559111"/>
                <a:gd name="connsiteX3" fmla="*/ 1170388 w 1205240"/>
                <a:gd name="connsiteY3" fmla="*/ 325801 h 559111"/>
                <a:gd name="connsiteX4" fmla="*/ 792889 w 1205240"/>
                <a:gd name="connsiteY4" fmla="*/ 477463 h 559111"/>
                <a:gd name="connsiteX5" fmla="*/ 87724 w 1205240"/>
                <a:gd name="connsiteY5" fmla="*/ 398589 h 559111"/>
                <a:gd name="connsiteX0" fmla="*/ 74613 w 1198020"/>
                <a:gd name="connsiteY0" fmla="*/ 162305 h 498852"/>
                <a:gd name="connsiteX1" fmla="*/ 154565 w 1198020"/>
                <a:gd name="connsiteY1" fmla="*/ 164427 h 498852"/>
                <a:gd name="connsiteX2" fmla="*/ 1002004 w 1198020"/>
                <a:gd name="connsiteY2" fmla="*/ 27917 h 498852"/>
                <a:gd name="connsiteX3" fmla="*/ 1170388 w 1198020"/>
                <a:gd name="connsiteY3" fmla="*/ 325801 h 498852"/>
                <a:gd name="connsiteX4" fmla="*/ 836206 w 1198020"/>
                <a:gd name="connsiteY4" fmla="*/ 417204 h 498852"/>
                <a:gd name="connsiteX5" fmla="*/ 87724 w 1198020"/>
                <a:gd name="connsiteY5" fmla="*/ 398589 h 498852"/>
                <a:gd name="connsiteX0" fmla="*/ 74613 w 1198021"/>
                <a:gd name="connsiteY0" fmla="*/ 162305 h 498852"/>
                <a:gd name="connsiteX1" fmla="*/ 154565 w 1198021"/>
                <a:gd name="connsiteY1" fmla="*/ 164427 h 498852"/>
                <a:gd name="connsiteX2" fmla="*/ 1002004 w 1198021"/>
                <a:gd name="connsiteY2" fmla="*/ 27917 h 498852"/>
                <a:gd name="connsiteX3" fmla="*/ 1170388 w 1198021"/>
                <a:gd name="connsiteY3" fmla="*/ 325801 h 498852"/>
                <a:gd name="connsiteX4" fmla="*/ 836206 w 1198021"/>
                <a:gd name="connsiteY4" fmla="*/ 417204 h 498852"/>
                <a:gd name="connsiteX5" fmla="*/ 184893 w 1198021"/>
                <a:gd name="connsiteY5" fmla="*/ 371306 h 498852"/>
                <a:gd name="connsiteX0" fmla="*/ 74613 w 1198021"/>
                <a:gd name="connsiteY0" fmla="*/ 162305 h 498852"/>
                <a:gd name="connsiteX1" fmla="*/ 154565 w 1198021"/>
                <a:gd name="connsiteY1" fmla="*/ 164427 h 498852"/>
                <a:gd name="connsiteX2" fmla="*/ 1002004 w 1198021"/>
                <a:gd name="connsiteY2" fmla="*/ 27917 h 498852"/>
                <a:gd name="connsiteX3" fmla="*/ 1170388 w 1198021"/>
                <a:gd name="connsiteY3" fmla="*/ 325801 h 498852"/>
                <a:gd name="connsiteX4" fmla="*/ 836208 w 1198021"/>
                <a:gd name="connsiteY4" fmla="*/ 417204 h 498852"/>
                <a:gd name="connsiteX5" fmla="*/ 184893 w 1198021"/>
                <a:gd name="connsiteY5" fmla="*/ 371306 h 498852"/>
                <a:gd name="connsiteX0" fmla="*/ 74613 w 1306574"/>
                <a:gd name="connsiteY0" fmla="*/ 162305 h 383033"/>
                <a:gd name="connsiteX1" fmla="*/ 154565 w 1306574"/>
                <a:gd name="connsiteY1" fmla="*/ 164427 h 383033"/>
                <a:gd name="connsiteX2" fmla="*/ 1002004 w 1306574"/>
                <a:gd name="connsiteY2" fmla="*/ 27917 h 383033"/>
                <a:gd name="connsiteX3" fmla="*/ 1170388 w 1306574"/>
                <a:gd name="connsiteY3" fmla="*/ 325801 h 383033"/>
                <a:gd name="connsiteX4" fmla="*/ 184893 w 1306574"/>
                <a:gd name="connsiteY4" fmla="*/ 371306 h 383033"/>
                <a:gd name="connsiteX0" fmla="*/ 74613 w 1203937"/>
                <a:gd name="connsiteY0" fmla="*/ 162305 h 469650"/>
                <a:gd name="connsiteX1" fmla="*/ 154565 w 1203937"/>
                <a:gd name="connsiteY1" fmla="*/ 164427 h 469650"/>
                <a:gd name="connsiteX2" fmla="*/ 1002004 w 1203937"/>
                <a:gd name="connsiteY2" fmla="*/ 27917 h 469650"/>
                <a:gd name="connsiteX3" fmla="*/ 1067752 w 1203937"/>
                <a:gd name="connsiteY3" fmla="*/ 412418 h 469650"/>
                <a:gd name="connsiteX4" fmla="*/ 184893 w 1203937"/>
                <a:gd name="connsiteY4" fmla="*/ 371306 h 469650"/>
                <a:gd name="connsiteX0" fmla="*/ 74613 w 1219623"/>
                <a:gd name="connsiteY0" fmla="*/ 162305 h 465027"/>
                <a:gd name="connsiteX1" fmla="*/ 154565 w 1219623"/>
                <a:gd name="connsiteY1" fmla="*/ 164427 h 465027"/>
                <a:gd name="connsiteX2" fmla="*/ 1002004 w 1219623"/>
                <a:gd name="connsiteY2" fmla="*/ 27917 h 465027"/>
                <a:gd name="connsiteX3" fmla="*/ 1067752 w 1219623"/>
                <a:gd name="connsiteY3" fmla="*/ 412418 h 465027"/>
                <a:gd name="connsiteX4" fmla="*/ 90781 w 1219623"/>
                <a:gd name="connsiteY4" fmla="*/ 343572 h 465027"/>
                <a:gd name="connsiteX0" fmla="*/ 74613 w 1234753"/>
                <a:gd name="connsiteY0" fmla="*/ 162305 h 485268"/>
                <a:gd name="connsiteX1" fmla="*/ 154565 w 1234753"/>
                <a:gd name="connsiteY1" fmla="*/ 164427 h 485268"/>
                <a:gd name="connsiteX2" fmla="*/ 1002004 w 1234753"/>
                <a:gd name="connsiteY2" fmla="*/ 27917 h 485268"/>
                <a:gd name="connsiteX3" fmla="*/ 1067752 w 1234753"/>
                <a:gd name="connsiteY3" fmla="*/ 412418 h 485268"/>
                <a:gd name="connsiteX4" fmla="*/ 0 w 1234753"/>
                <a:gd name="connsiteY4" fmla="*/ 465027 h 485268"/>
                <a:gd name="connsiteX0" fmla="*/ 74614 w 1234754"/>
                <a:gd name="connsiteY0" fmla="*/ 162305 h 485268"/>
                <a:gd name="connsiteX1" fmla="*/ 154566 w 1234754"/>
                <a:gd name="connsiteY1" fmla="*/ 164427 h 485268"/>
                <a:gd name="connsiteX2" fmla="*/ 1002005 w 1234754"/>
                <a:gd name="connsiteY2" fmla="*/ 27917 h 485268"/>
                <a:gd name="connsiteX3" fmla="*/ 1067753 w 1234754"/>
                <a:gd name="connsiteY3" fmla="*/ 412418 h 485268"/>
                <a:gd name="connsiteX4" fmla="*/ 0 w 1234754"/>
                <a:gd name="connsiteY4" fmla="*/ 465021 h 485268"/>
                <a:gd name="connsiteX0" fmla="*/ 187456 w 1366403"/>
                <a:gd name="connsiteY0" fmla="*/ 162305 h 485268"/>
                <a:gd name="connsiteX1" fmla="*/ 267408 w 1366403"/>
                <a:gd name="connsiteY1" fmla="*/ 164427 h 485268"/>
                <a:gd name="connsiteX2" fmla="*/ 1114847 w 1366403"/>
                <a:gd name="connsiteY2" fmla="*/ 27917 h 485268"/>
                <a:gd name="connsiteX3" fmla="*/ 1180595 w 1366403"/>
                <a:gd name="connsiteY3" fmla="*/ 412418 h 485268"/>
                <a:gd name="connsiteX4" fmla="*/ 0 w 1366403"/>
                <a:gd name="connsiteY4" fmla="*/ 465021 h 48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403" h="485268">
                  <a:moveTo>
                    <a:pt x="187456" y="162305"/>
                  </a:moveTo>
                  <a:cubicBezTo>
                    <a:pt x="189757" y="161638"/>
                    <a:pt x="112843" y="186825"/>
                    <a:pt x="267408" y="164427"/>
                  </a:cubicBezTo>
                  <a:cubicBezTo>
                    <a:pt x="421973" y="142029"/>
                    <a:pt x="934519" y="0"/>
                    <a:pt x="1114847" y="27917"/>
                  </a:cubicBezTo>
                  <a:cubicBezTo>
                    <a:pt x="1280587" y="57248"/>
                    <a:pt x="1366403" y="339567"/>
                    <a:pt x="1180595" y="412418"/>
                  </a:cubicBezTo>
                  <a:cubicBezTo>
                    <a:pt x="994787" y="485269"/>
                    <a:pt x="205312" y="455541"/>
                    <a:pt x="0" y="465021"/>
                  </a:cubicBezTo>
                </a:path>
              </a:pathLst>
            </a:cu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117601" y="2514600"/>
              <a:ext cx="1828800" cy="1752600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5458685" y="5989989"/>
            <a:ext cx="2762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closed field must open </a:t>
            </a:r>
          </a:p>
          <a:p>
            <a:r>
              <a:rPr lang="en-US" dirty="0"/>
              <a:t> </a:t>
            </a:r>
            <a:r>
              <a:rPr lang="en-US" dirty="0" smtClean="0"/>
              <a:t>    (</a:t>
            </a:r>
            <a:r>
              <a:rPr lang="en-US" dirty="0" err="1" smtClean="0"/>
              <a:t>footpoint</a:t>
            </a:r>
            <a:r>
              <a:rPr lang="en-US" dirty="0" smtClean="0"/>
              <a:t> exchange).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90" y="381000"/>
            <a:ext cx="8707608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2"/>
            <a:ext cx="8229600" cy="1143000"/>
          </a:xfrm>
        </p:spPr>
        <p:txBody>
          <a:bodyPr/>
          <a:lstStyle/>
          <a:p>
            <a:r>
              <a:rPr lang="en-US" b="1" dirty="0" smtClean="0"/>
              <a:t>Ian Richardson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962400" cy="540573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Manifold signatures of ICMEs</a:t>
            </a:r>
          </a:p>
          <a:p>
            <a:pPr lvl="1"/>
            <a:r>
              <a:rPr lang="en-US" dirty="0" smtClean="0"/>
              <a:t>24 signatures (</a:t>
            </a:r>
            <a:r>
              <a:rPr lang="en-US" dirty="0" err="1" smtClean="0"/>
              <a:t>mag</a:t>
            </a:r>
            <a:r>
              <a:rPr lang="en-US" dirty="0" smtClean="0"/>
              <a:t>, plasma, composition, </a:t>
            </a:r>
            <a:r>
              <a:rPr lang="en-US" dirty="0" err="1" smtClean="0"/>
              <a:t>engertic</a:t>
            </a:r>
            <a:r>
              <a:rPr lang="en-US" dirty="0" smtClean="0"/>
              <a:t> particle, charge states, cosmic ray depression, etc.)</a:t>
            </a:r>
          </a:p>
          <a:p>
            <a:pPr lvl="1"/>
            <a:r>
              <a:rPr lang="en-US" dirty="0" smtClean="0"/>
              <a:t>None is unique or sufficient to identify ICMEs</a:t>
            </a:r>
          </a:p>
          <a:p>
            <a:r>
              <a:rPr lang="en-US" dirty="0" smtClean="0"/>
              <a:t>Solar cycle variation of ICMEs and MCs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143000"/>
            <a:ext cx="4565288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3"/>
            <a:ext cx="8229600" cy="1143000"/>
          </a:xfrm>
        </p:spPr>
        <p:txBody>
          <a:bodyPr/>
          <a:lstStyle/>
          <a:p>
            <a:r>
              <a:rPr lang="en-US" dirty="0" smtClean="0"/>
              <a:t>Main Points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16" y="1122220"/>
            <a:ext cx="81397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fig3reversa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8" y="893763"/>
            <a:ext cx="5945187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rot="5400000">
            <a:off x="861219" y="4191794"/>
            <a:ext cx="479425" cy="1587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2150269" y="4185444"/>
            <a:ext cx="466725" cy="158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29040" y="1229453"/>
            <a:ext cx="295112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The </a:t>
            </a:r>
            <a:r>
              <a:rPr lang="en-US" dirty="0" err="1">
                <a:latin typeface="Calibri" pitchFamily="34" charset="0"/>
              </a:rPr>
              <a:t>poloidal</a:t>
            </a:r>
            <a:r>
              <a:rPr lang="en-US" dirty="0">
                <a:latin typeface="Calibri" pitchFamily="34" charset="0"/>
              </a:rPr>
              <a:t> field of low</a:t>
            </a:r>
          </a:p>
          <a:p>
            <a:r>
              <a:rPr lang="en-US" dirty="0">
                <a:latin typeface="Calibri" pitchFamily="34" charset="0"/>
              </a:rPr>
              <a:t>inclination MCs reverses</a:t>
            </a:r>
          </a:p>
          <a:p>
            <a:r>
              <a:rPr lang="en-US" dirty="0">
                <a:latin typeface="Calibri" pitchFamily="34" charset="0"/>
              </a:rPr>
              <a:t>on the solar cycle scale.</a:t>
            </a:r>
          </a:p>
          <a:p>
            <a:r>
              <a:rPr lang="en-US" dirty="0">
                <a:latin typeface="Calibri" pitchFamily="34" charset="0"/>
              </a:rPr>
              <a:t>The leading edge of MCs</a:t>
            </a:r>
          </a:p>
          <a:p>
            <a:r>
              <a:rPr lang="en-US" dirty="0">
                <a:latin typeface="Calibri" pitchFamily="34" charset="0"/>
              </a:rPr>
              <a:t>has the same field</a:t>
            </a:r>
          </a:p>
          <a:p>
            <a:r>
              <a:rPr lang="en-US" dirty="0">
                <a:latin typeface="Calibri" pitchFamily="34" charset="0"/>
              </a:rPr>
              <a:t>direction with the solar</a:t>
            </a:r>
          </a:p>
          <a:p>
            <a:r>
              <a:rPr lang="en-US" dirty="0">
                <a:latin typeface="Calibri" pitchFamily="34" charset="0"/>
              </a:rPr>
              <a:t>dipole field.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Over </a:t>
            </a:r>
            <a:r>
              <a:rPr lang="en-US" dirty="0" smtClean="0">
                <a:latin typeface="Calibri" pitchFamily="34" charset="0"/>
              </a:rPr>
              <a:t>3 </a:t>
            </a:r>
            <a:r>
              <a:rPr lang="en-US" dirty="0">
                <a:latin typeface="Calibri" pitchFamily="34" charset="0"/>
              </a:rPr>
              <a:t>sunspot</a:t>
            </a:r>
          </a:p>
          <a:p>
            <a:r>
              <a:rPr lang="en-US" dirty="0">
                <a:latin typeface="Calibri" pitchFamily="34" charset="0"/>
              </a:rPr>
              <a:t>cycles of annual occurrences</a:t>
            </a:r>
          </a:p>
          <a:p>
            <a:r>
              <a:rPr lang="en-US" dirty="0">
                <a:latin typeface="Calibri" pitchFamily="34" charset="0"/>
              </a:rPr>
              <a:t>of NS and SN MCs combining </a:t>
            </a:r>
          </a:p>
          <a:p>
            <a:r>
              <a:rPr lang="en-US" dirty="0" smtClean="0">
                <a:latin typeface="Calibri" pitchFamily="34" charset="0"/>
              </a:rPr>
              <a:t>our </a:t>
            </a:r>
            <a:r>
              <a:rPr lang="en-US" dirty="0">
                <a:latin typeface="Calibri" pitchFamily="34" charset="0"/>
              </a:rPr>
              <a:t>results from Wind and</a:t>
            </a:r>
          </a:p>
          <a:p>
            <a:r>
              <a:rPr lang="en-US" dirty="0">
                <a:latin typeface="Calibri" pitchFamily="34" charset="0"/>
              </a:rPr>
              <a:t>ACE data (1995-2009),</a:t>
            </a:r>
          </a:p>
          <a:p>
            <a:r>
              <a:rPr lang="en-US" dirty="0">
                <a:latin typeface="Calibri" pitchFamily="34" charset="0"/>
              </a:rPr>
              <a:t>PVO results (1979-1988) </a:t>
            </a:r>
          </a:p>
          <a:p>
            <a:r>
              <a:rPr lang="en-US" dirty="0">
                <a:latin typeface="Calibri" pitchFamily="34" charset="0"/>
              </a:rPr>
              <a:t>by Mulligan et al. (1998) </a:t>
            </a:r>
          </a:p>
          <a:p>
            <a:r>
              <a:rPr lang="en-US" dirty="0">
                <a:latin typeface="Calibri" pitchFamily="34" charset="0"/>
              </a:rPr>
              <a:t>and OMNI results (grey bar) </a:t>
            </a:r>
          </a:p>
          <a:p>
            <a:r>
              <a:rPr lang="en-US" dirty="0">
                <a:latin typeface="Calibri" pitchFamily="34" charset="0"/>
              </a:rPr>
              <a:t>by </a:t>
            </a:r>
            <a:r>
              <a:rPr lang="en-US" dirty="0" err="1">
                <a:latin typeface="Calibri" pitchFamily="34" charset="0"/>
              </a:rPr>
              <a:t>Bothmer</a:t>
            </a:r>
            <a:r>
              <a:rPr lang="en-US" dirty="0">
                <a:latin typeface="Calibri" pitchFamily="34" charset="0"/>
              </a:rPr>
              <a:t> and Rust (1997)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323850" y="285750"/>
            <a:ext cx="61046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MC Polarity Reversal over Three Sunspot Cycle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>
            <a:off x="3606006" y="4188619"/>
            <a:ext cx="479425" cy="15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5309394" y="4169569"/>
            <a:ext cx="466725" cy="1587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7156450" y="180975"/>
            <a:ext cx="1266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Calibri" pitchFamily="34" charset="0"/>
              </a:rPr>
              <a:t>Y. Li</a:t>
            </a:r>
          </a:p>
          <a:p>
            <a:r>
              <a:rPr lang="en-US" sz="2400" b="1" i="1" dirty="0">
                <a:latin typeface="Calibri" pitchFamily="34" charset="0"/>
              </a:rPr>
              <a:t>SSL/UCB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 descr="fig.mcpa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881188"/>
            <a:ext cx="5224463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549275" y="1127125"/>
            <a:ext cx="4610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Filled circle: SN MCs; Open circle: NS MCs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85750" y="323850"/>
            <a:ext cx="55245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Properties of bipolar MCs in solar cycle </a:t>
            </a:r>
            <a:r>
              <a:rPr lang="en-US" sz="2400" b="1" dirty="0" smtClean="0">
                <a:latin typeface="Calibri" pitchFamily="34" charset="0"/>
              </a:rPr>
              <a:t>23</a:t>
            </a:r>
            <a:endParaRPr lang="en-US" sz="2400" b="1" dirty="0">
              <a:latin typeface="Calibri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6200000" flipH="1">
            <a:off x="-593725" y="3832226"/>
            <a:ext cx="3387725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6200000" flipH="1">
            <a:off x="829469" y="3831432"/>
            <a:ext cx="3386137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6200000" flipH="1">
            <a:off x="537369" y="3836194"/>
            <a:ext cx="3395662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sys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H="1">
            <a:off x="2789237" y="3832226"/>
            <a:ext cx="3387725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1912938" y="5756275"/>
            <a:ext cx="1004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NP  SP                        </a:t>
            </a:r>
          </a:p>
          <a:p>
            <a:r>
              <a:rPr lang="en-US">
                <a:latin typeface="Calibri" pitchFamily="34" charset="0"/>
              </a:rPr>
              <a:t>reversal</a:t>
            </a:r>
          </a:p>
        </p:txBody>
      </p:sp>
      <p:sp>
        <p:nvSpPr>
          <p:cNvPr id="14346" name="TextBox 11"/>
          <p:cNvSpPr txBox="1">
            <a:spLocks noChangeArrowheads="1"/>
          </p:cNvSpPr>
          <p:nvPr/>
        </p:nvSpPr>
        <p:spPr bwMode="auto">
          <a:xfrm>
            <a:off x="793750" y="16129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MIN</a:t>
            </a: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1900238" y="1612900"/>
            <a:ext cx="684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MAX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4146550" y="1612900"/>
            <a:ext cx="60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MIN</a:t>
            </a:r>
          </a:p>
        </p:txBody>
      </p:sp>
      <p:pic>
        <p:nvPicPr>
          <p:cNvPr id="14349" name="Picture 1" descr="fig6vdi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7963" y="2935288"/>
            <a:ext cx="3868737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Box 16"/>
          <p:cNvSpPr txBox="1">
            <a:spLocks noChangeArrowheads="1"/>
          </p:cNvSpPr>
          <p:nvPr/>
        </p:nvSpPr>
        <p:spPr bwMode="auto">
          <a:xfrm>
            <a:off x="7316788" y="295275"/>
            <a:ext cx="12666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latin typeface="Calibri" pitchFamily="34" charset="0"/>
              </a:rPr>
              <a:t>Y. Li</a:t>
            </a:r>
          </a:p>
          <a:p>
            <a:r>
              <a:rPr lang="en-US" sz="2400" b="1" i="1" dirty="0">
                <a:latin typeface="Calibri" pitchFamily="34" charset="0"/>
              </a:rPr>
              <a:t>SSL/UCB</a:t>
            </a:r>
          </a:p>
        </p:txBody>
      </p:sp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5441950" y="1495425"/>
            <a:ext cx="34265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Bipolar MC parameter variation</a:t>
            </a:r>
          </a:p>
          <a:p>
            <a:r>
              <a:rPr lang="en-US" dirty="0" smtClean="0">
                <a:latin typeface="Calibri" pitchFamily="34" charset="0"/>
              </a:rPr>
              <a:t>with </a:t>
            </a:r>
            <a:r>
              <a:rPr lang="en-US" dirty="0">
                <a:latin typeface="Calibri" pitchFamily="34" charset="0"/>
              </a:rPr>
              <a:t>time in solar cycle 23.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Bipolar MCs have the same</a:t>
            </a:r>
          </a:p>
          <a:p>
            <a:r>
              <a:rPr lang="en-US" dirty="0" smtClean="0">
                <a:latin typeface="Calibri" pitchFamily="34" charset="0"/>
              </a:rPr>
              <a:t>speed </a:t>
            </a:r>
            <a:r>
              <a:rPr lang="en-US" dirty="0">
                <a:latin typeface="Calibri" pitchFamily="34" charset="0"/>
              </a:rPr>
              <a:t>distribution with all ICMEs.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152400" y="182563"/>
            <a:ext cx="8763000" cy="682625"/>
          </a:xfrm>
          <a:prstGeom prst="rect">
            <a:avLst/>
          </a:prstGeom>
          <a:solidFill>
            <a:srgbClr val="006699"/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0981" name="Text Box 5"/>
          <p:cNvSpPr txBox="1">
            <a:spLocks noChangeArrowheads="1"/>
          </p:cNvSpPr>
          <p:nvPr/>
        </p:nvSpPr>
        <p:spPr bwMode="auto">
          <a:xfrm>
            <a:off x="304800" y="363538"/>
            <a:ext cx="85344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Tx/>
            </a:pPr>
            <a:r>
              <a:rPr lang="en-US" altLang="en-US" sz="2300">
                <a:solidFill>
                  <a:srgbClr val="FFCC00"/>
                </a:solidFill>
                <a:latin typeface="Arial" charset="0"/>
              </a:rPr>
              <a:t>Reconstructing CMEs with coordinated imaging and in situ data</a:t>
            </a:r>
          </a:p>
        </p:txBody>
      </p:sp>
      <p:graphicFrame>
        <p:nvGraphicFramePr>
          <p:cNvPr id="510986" name="Object 10"/>
          <p:cNvGraphicFramePr>
            <a:graphicFrameLocks noChangeAspect="1"/>
          </p:cNvGraphicFramePr>
          <p:nvPr/>
        </p:nvGraphicFramePr>
        <p:xfrm>
          <a:off x="3581400" y="3244850"/>
          <a:ext cx="2667000" cy="3521075"/>
        </p:xfrm>
        <a:graphic>
          <a:graphicData uri="http://schemas.openxmlformats.org/presentationml/2006/ole">
            <p:oleObj spid="_x0000_s5122" name="Image" r:id="rId3" imgW="9320635" imgH="12355556" progId="">
              <p:embed/>
            </p:oleObj>
          </a:graphicData>
        </a:graphic>
      </p:graphicFrame>
      <p:pic>
        <p:nvPicPr>
          <p:cNvPr id="510987" name="Picture 11" descr="f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3429000" cy="3429000"/>
          </a:xfrm>
          <a:prstGeom prst="rect">
            <a:avLst/>
          </a:prstGeom>
          <a:noFill/>
        </p:spPr>
      </p:pic>
      <p:graphicFrame>
        <p:nvGraphicFramePr>
          <p:cNvPr id="510988" name="Object 12"/>
          <p:cNvGraphicFramePr>
            <a:graphicFrameLocks noChangeAspect="1"/>
          </p:cNvGraphicFramePr>
          <p:nvPr/>
        </p:nvGraphicFramePr>
        <p:xfrm>
          <a:off x="0" y="4495800"/>
          <a:ext cx="3505200" cy="2254250"/>
        </p:xfrm>
        <a:graphic>
          <a:graphicData uri="http://schemas.openxmlformats.org/presentationml/2006/ole">
            <p:oleObj spid="_x0000_s5123" name="Image" r:id="rId5" imgW="26069841" imgH="16774603" progId="">
              <p:embed/>
            </p:oleObj>
          </a:graphicData>
        </a:graphic>
      </p:graphicFrame>
      <p:sp>
        <p:nvSpPr>
          <p:cNvPr id="510989" name="Rectangle 13"/>
          <p:cNvSpPr>
            <a:spLocks noChangeArrowheads="1"/>
          </p:cNvSpPr>
          <p:nvPr/>
        </p:nvSpPr>
        <p:spPr bwMode="auto">
          <a:xfrm>
            <a:off x="687388" y="6000750"/>
            <a:ext cx="2279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1" hangingPunct="1">
              <a:spcBef>
                <a:spcPct val="0"/>
              </a:spcBef>
              <a:buClrTx/>
            </a:pPr>
            <a:r>
              <a:rPr lang="en-GB" sz="1800" b="1">
                <a:solidFill>
                  <a:srgbClr val="000000"/>
                </a:solidFill>
              </a:rPr>
              <a:t>In situ reconstruction</a:t>
            </a:r>
            <a:endParaRPr lang="en-US" altLang="zh-CN" sz="1800" b="1">
              <a:solidFill>
                <a:srgbClr val="000000"/>
              </a:solidFill>
            </a:endParaRPr>
          </a:p>
        </p:txBody>
      </p:sp>
      <p:graphicFrame>
        <p:nvGraphicFramePr>
          <p:cNvPr id="510990" name="Object 14"/>
          <p:cNvGraphicFramePr>
            <a:graphicFrameLocks noChangeAspect="1"/>
          </p:cNvGraphicFramePr>
          <p:nvPr/>
        </p:nvGraphicFramePr>
        <p:xfrm>
          <a:off x="3505200" y="990600"/>
          <a:ext cx="2743200" cy="2128838"/>
        </p:xfrm>
        <a:graphic>
          <a:graphicData uri="http://schemas.openxmlformats.org/presentationml/2006/ole">
            <p:oleObj spid="_x0000_s5124" name="Image" r:id="rId6" imgW="9346032" imgH="7098413" progId="">
              <p:embed/>
            </p:oleObj>
          </a:graphicData>
        </a:graphic>
      </p:graphicFrame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452438" y="2895600"/>
            <a:ext cx="25923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1" hangingPunct="1">
              <a:spcBef>
                <a:spcPct val="0"/>
              </a:spcBef>
              <a:buClrTx/>
            </a:pPr>
            <a:r>
              <a:rPr lang="en-GB" sz="1800" b="1"/>
              <a:t>Image forward modeling</a:t>
            </a:r>
            <a:endParaRPr lang="en-US" altLang="zh-CN" sz="1800" b="1"/>
          </a:p>
        </p:txBody>
      </p: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3625850" y="2590800"/>
            <a:ext cx="2514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1" hangingPunct="1">
              <a:spcBef>
                <a:spcPct val="0"/>
              </a:spcBef>
              <a:buClrTx/>
            </a:pPr>
            <a:r>
              <a:rPr lang="en-GB" altLang="zh-CN" sz="1800" b="1">
                <a:solidFill>
                  <a:srgbClr val="000000"/>
                </a:solidFill>
              </a:rPr>
              <a:t>Geometric triangulation</a:t>
            </a:r>
            <a:endParaRPr lang="en-US" altLang="zh-CN" sz="1800" b="1">
              <a:solidFill>
                <a:srgbClr val="000000"/>
              </a:solidFill>
            </a:endParaRPr>
          </a:p>
        </p:txBody>
      </p:sp>
      <p:sp>
        <p:nvSpPr>
          <p:cNvPr id="510993" name="Rectangle 17"/>
          <p:cNvSpPr>
            <a:spLocks noChangeArrowheads="1"/>
          </p:cNvSpPr>
          <p:nvPr/>
        </p:nvSpPr>
        <p:spPr bwMode="auto">
          <a:xfrm>
            <a:off x="4343400" y="4953000"/>
            <a:ext cx="1292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ctr" eaLnBrk="1" hangingPunct="1">
              <a:spcBef>
                <a:spcPct val="0"/>
              </a:spcBef>
              <a:buClrTx/>
            </a:pPr>
            <a:r>
              <a:rPr lang="en-GB" sz="1800" b="1">
                <a:solidFill>
                  <a:srgbClr val="000000"/>
                </a:solidFill>
              </a:rPr>
              <a:t>In situ data</a:t>
            </a:r>
            <a:endParaRPr lang="en-US" altLang="zh-CN" sz="1800" b="1">
              <a:solidFill>
                <a:srgbClr val="000000"/>
              </a:solidFill>
            </a:endParaRPr>
          </a:p>
        </p:txBody>
      </p:sp>
      <p:sp>
        <p:nvSpPr>
          <p:cNvPr id="510994" name="Rectangle 18"/>
          <p:cNvSpPr>
            <a:spLocks noChangeArrowheads="1"/>
          </p:cNvSpPr>
          <p:nvPr/>
        </p:nvSpPr>
        <p:spPr bwMode="auto">
          <a:xfrm>
            <a:off x="6248400" y="1524000"/>
            <a:ext cx="3048000" cy="4801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>
                <a:schemeClr val="bg2"/>
              </a:buClr>
            </a:pPr>
            <a:r>
              <a:rPr lang="en-GB" sz="2000" b="1" dirty="0">
                <a:solidFill>
                  <a:schemeClr val="tx1"/>
                </a:solidFill>
              </a:rPr>
              <a:t>Ying Liu (SSL, UCB)</a:t>
            </a:r>
          </a:p>
          <a:p>
            <a:pPr>
              <a:spcBef>
                <a:spcPct val="0"/>
              </a:spcBef>
              <a:buClr>
                <a:schemeClr val="bg2"/>
              </a:buClr>
            </a:pPr>
            <a:endParaRPr lang="en-GB" sz="1800" dirty="0"/>
          </a:p>
          <a:p>
            <a:pPr>
              <a:spcBef>
                <a:spcPct val="0"/>
              </a:spcBef>
              <a:buClr>
                <a:schemeClr val="bg2"/>
              </a:buClr>
            </a:pPr>
            <a:r>
              <a:rPr lang="en-GB" sz="1800" dirty="0"/>
              <a:t>Combine images with in situ data to constrain the global structure and kinematics of CMEs:</a:t>
            </a:r>
          </a:p>
          <a:p>
            <a:pPr>
              <a:spcBef>
                <a:spcPct val="0"/>
              </a:spcBef>
              <a:buClr>
                <a:schemeClr val="bg2"/>
              </a:buClr>
              <a:buFontTx/>
              <a:buChar char="•"/>
            </a:pPr>
            <a:r>
              <a:rPr lang="en-GB" sz="1800" dirty="0"/>
              <a:t> Image </a:t>
            </a:r>
            <a:r>
              <a:rPr lang="en-GB" sz="1800" dirty="0" err="1"/>
              <a:t>modeling</a:t>
            </a:r>
            <a:r>
              <a:rPr lang="en-GB" sz="1800" dirty="0"/>
              <a:t> gives propagation direction and rope orientation (</a:t>
            </a:r>
            <a:r>
              <a:rPr lang="en-GB" sz="1800" dirty="0" err="1"/>
              <a:t>Thernisien</a:t>
            </a:r>
            <a:r>
              <a:rPr lang="en-GB" sz="1800" dirty="0"/>
              <a:t>); </a:t>
            </a:r>
          </a:p>
          <a:p>
            <a:pPr>
              <a:spcBef>
                <a:spcPct val="0"/>
              </a:spcBef>
              <a:buClr>
                <a:schemeClr val="bg2"/>
              </a:buClr>
              <a:buFontTx/>
              <a:buChar char="•"/>
            </a:pPr>
            <a:r>
              <a:rPr lang="en-GB" sz="1800" dirty="0"/>
              <a:t> Geometric triangulation gives propagation direction, radial distance, velocity and arrival time;</a:t>
            </a:r>
          </a:p>
          <a:p>
            <a:pPr>
              <a:spcBef>
                <a:spcPct val="0"/>
              </a:spcBef>
              <a:buClr>
                <a:schemeClr val="bg2"/>
              </a:buClr>
              <a:buFontTx/>
              <a:buChar char="•"/>
            </a:pPr>
            <a:r>
              <a:rPr lang="en-GB" sz="1800" dirty="0"/>
              <a:t> All these results are compared with in situ measurements and reconstruction.</a:t>
            </a:r>
            <a:endParaRPr lang="en-GB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457200" y="457200"/>
            <a:ext cx="7566025" cy="682625"/>
          </a:xfrm>
          <a:prstGeom prst="rect">
            <a:avLst/>
          </a:prstGeom>
          <a:solidFill>
            <a:srgbClr val="006699"/>
          </a:solidFill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6101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7239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buClrTx/>
            </a:pPr>
            <a:r>
              <a:rPr lang="en-US" altLang="en-US" sz="2800">
                <a:solidFill>
                  <a:srgbClr val="FFCC00"/>
                </a:solidFill>
                <a:latin typeface="Arial" charset="0"/>
              </a:rPr>
              <a:t>Main conclusions</a:t>
            </a:r>
          </a:p>
        </p:txBody>
      </p:sp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588815" y="1731830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GB" dirty="0"/>
              <a:t> </a:t>
            </a:r>
            <a:r>
              <a:rPr lang="en-US" altLang="zh-CN" sz="2000" dirty="0"/>
              <a:t>CME propagation directions can be determined to a relatively good precision as shown by the consistency between different methods;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CN" sz="2000" dirty="0"/>
              <a:t> The geometric triangulation technique shows a promising capability to link solar observations with corresponding in situ signatures at 1 AU and to predict CME arrival at the Earth;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CN" sz="2000" dirty="0"/>
              <a:t> The flux-rope orientation derived from imaging observations may have a large uncertainty as indicated by the comparison with in situ reconstruction;</a:t>
            </a:r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CN" sz="2000" dirty="0"/>
              <a:t> The flux rope within CMEs, which has the most hazardous southward magnetic field, cannot be imaged at large distances due to expansion; </a:t>
            </a:r>
            <a:endParaRPr lang="en-GB" sz="2000" dirty="0"/>
          </a:p>
          <a:p>
            <a:pPr>
              <a:spcBef>
                <a:spcPct val="50000"/>
              </a:spcBef>
              <a:buClr>
                <a:schemeClr val="bg2"/>
              </a:buClr>
              <a:buFontTx/>
              <a:buChar char="•"/>
            </a:pPr>
            <a:r>
              <a:rPr lang="en-US" altLang="zh-CN" sz="2000" dirty="0"/>
              <a:t> We find that CMEs undergo a </a:t>
            </a:r>
            <a:r>
              <a:rPr lang="en-US" altLang="zh-CN" sz="2000" b="1" dirty="0"/>
              <a:t>westward migration </a:t>
            </a:r>
            <a:r>
              <a:rPr lang="en-US" altLang="zh-CN" sz="2000" dirty="0"/>
              <a:t>with respect to the Sun-Earth line at their acceleration phase, which we suggest as a universal feature produced by the magnetic field connecting the Sun and </a:t>
            </a:r>
            <a:r>
              <a:rPr lang="en-US" altLang="zh-CN" sz="2000" dirty="0" err="1"/>
              <a:t>ejecta</a:t>
            </a:r>
            <a:r>
              <a:rPr lang="en-US" altLang="zh-CN" sz="2000" dirty="0"/>
              <a:t>.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54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Dusan</a:t>
            </a:r>
            <a:r>
              <a:rPr lang="en-US" sz="3200" dirty="0" smtClean="0"/>
              <a:t> </a:t>
            </a:r>
            <a:r>
              <a:rPr lang="en-US" sz="3200" dirty="0" err="1" smtClean="0"/>
              <a:t>Odstrcil</a:t>
            </a:r>
            <a:r>
              <a:rPr lang="en-US" sz="3200" dirty="0" smtClean="0"/>
              <a:t>: MHD Modeling of ICMEs Initialized by Cone- and Rope-Model </a:t>
            </a:r>
            <a:br>
              <a:rPr lang="en-US" sz="3200" dirty="0" smtClean="0"/>
            </a:br>
            <a:r>
              <a:rPr lang="en-US" sz="3200" dirty="0" smtClean="0"/>
              <a:t>Fittings of Coronagraph Observations, </a:t>
            </a:r>
            <a:br>
              <a:rPr lang="en-US" sz="3200" dirty="0" smtClean="0"/>
            </a:br>
            <a:r>
              <a:rPr lang="en-US" sz="3200" dirty="0" smtClean="0"/>
              <a:t>and Comparison with Observations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Cone model vs. rope model</a:t>
            </a:r>
          </a:p>
          <a:p>
            <a:pPr lvl="1"/>
            <a:r>
              <a:rPr lang="en-US" dirty="0" smtClean="0"/>
              <a:t>Rope model is more consistent with observations</a:t>
            </a:r>
          </a:p>
          <a:p>
            <a:pPr lvl="1"/>
            <a:r>
              <a:rPr lang="en-US" dirty="0" smtClean="0"/>
              <a:t>Different solar input  can lead to discrepancies</a:t>
            </a:r>
            <a:endParaRPr lang="en-US" dirty="0"/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Additional parameters  from multipoint can put more constraints on the model and input the model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spect="1" noChangeArrowheads="1"/>
          </p:cNvSpPr>
          <p:nvPr/>
        </p:nvSpPr>
        <p:spPr bwMode="auto">
          <a:xfrm>
            <a:off x="968375" y="1320800"/>
            <a:ext cx="2246313" cy="224631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4149725"/>
            <a:ext cx="9144000" cy="2159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4" name="Oval 3"/>
          <p:cNvSpPr>
            <a:spLocks noChangeAspect="1" noChangeArrowheads="1"/>
          </p:cNvSpPr>
          <p:nvPr/>
        </p:nvSpPr>
        <p:spPr bwMode="auto">
          <a:xfrm rot="-1772519">
            <a:off x="1214438" y="1741488"/>
            <a:ext cx="1195387" cy="1184275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4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214438" y="714375"/>
            <a:ext cx="1944687" cy="571500"/>
          </a:xfrm>
        </p:spPr>
        <p:txBody>
          <a:bodyPr/>
          <a:lstStyle/>
          <a:p>
            <a:r>
              <a:rPr lang="en-US" sz="2000" smtClean="0">
                <a:solidFill>
                  <a:schemeClr val="tx1"/>
                </a:solidFill>
              </a:rPr>
              <a:t>Cone Model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 rot="-5400000">
            <a:off x="-687388" y="2273301"/>
            <a:ext cx="20875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FRONT VIEW</a:t>
            </a:r>
          </a:p>
        </p:txBody>
      </p:sp>
      <p:sp>
        <p:nvSpPr>
          <p:cNvPr id="112647" name="Line 7"/>
          <p:cNvSpPr>
            <a:spLocks noChangeAspect="1" noChangeShapeType="1"/>
          </p:cNvSpPr>
          <p:nvPr/>
        </p:nvSpPr>
        <p:spPr bwMode="auto">
          <a:xfrm flipV="1">
            <a:off x="1855788" y="2286000"/>
            <a:ext cx="1587" cy="173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8" name="Line 8"/>
          <p:cNvSpPr>
            <a:spLocks noChangeAspect="1" noChangeShapeType="1"/>
          </p:cNvSpPr>
          <p:nvPr/>
        </p:nvSpPr>
        <p:spPr bwMode="auto">
          <a:xfrm flipH="1" flipV="1">
            <a:off x="1857375" y="2286000"/>
            <a:ext cx="2159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9" name="Text Box 9"/>
          <p:cNvSpPr txBox="1">
            <a:spLocks noChangeAspect="1" noChangeArrowheads="1"/>
          </p:cNvSpPr>
          <p:nvPr/>
        </p:nvSpPr>
        <p:spPr bwMode="auto">
          <a:xfrm>
            <a:off x="1611313" y="2516188"/>
            <a:ext cx="531812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Lon</a:t>
            </a:r>
          </a:p>
        </p:txBody>
      </p:sp>
      <p:sp>
        <p:nvSpPr>
          <p:cNvPr id="112650" name="Line 10"/>
          <p:cNvSpPr>
            <a:spLocks noChangeAspect="1" noChangeShapeType="1"/>
          </p:cNvSpPr>
          <p:nvPr/>
        </p:nvSpPr>
        <p:spPr bwMode="auto">
          <a:xfrm>
            <a:off x="968375" y="2473325"/>
            <a:ext cx="224631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51" name="Line 11"/>
          <p:cNvSpPr>
            <a:spLocks noChangeAspect="1" noChangeShapeType="1"/>
          </p:cNvSpPr>
          <p:nvPr/>
        </p:nvSpPr>
        <p:spPr bwMode="auto">
          <a:xfrm flipV="1">
            <a:off x="2071688" y="1320800"/>
            <a:ext cx="1587" cy="22463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52" name="Text Box 12"/>
          <p:cNvSpPr txBox="1">
            <a:spLocks noChangeAspect="1" noChangeArrowheads="1"/>
          </p:cNvSpPr>
          <p:nvPr/>
        </p:nvSpPr>
        <p:spPr bwMode="auto">
          <a:xfrm>
            <a:off x="2071688" y="2143125"/>
            <a:ext cx="49212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Lat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 rot="-5400000">
            <a:off x="-457200" y="5002213"/>
            <a:ext cx="1639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SIDE VIEW</a:t>
            </a:r>
          </a:p>
        </p:txBody>
      </p:sp>
      <p:sp>
        <p:nvSpPr>
          <p:cNvPr id="112654" name="Rectangle 14"/>
          <p:cNvSpPr>
            <a:spLocks noChangeAspect="1" noChangeArrowheads="1"/>
          </p:cNvSpPr>
          <p:nvPr/>
        </p:nvSpPr>
        <p:spPr bwMode="auto">
          <a:xfrm>
            <a:off x="971550" y="6453188"/>
            <a:ext cx="495300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55" name="Text Box 19"/>
          <p:cNvSpPr txBox="1">
            <a:spLocks noChangeAspect="1" noChangeArrowheads="1"/>
          </p:cNvSpPr>
          <p:nvPr/>
        </p:nvSpPr>
        <p:spPr bwMode="auto">
          <a:xfrm>
            <a:off x="2098675" y="4206875"/>
            <a:ext cx="908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Rmajor</a:t>
            </a:r>
          </a:p>
        </p:txBody>
      </p:sp>
      <p:sp>
        <p:nvSpPr>
          <p:cNvPr id="112656" name="Oval 20"/>
          <p:cNvSpPr>
            <a:spLocks noChangeAspect="1" noChangeArrowheads="1"/>
          </p:cNvSpPr>
          <p:nvPr/>
        </p:nvSpPr>
        <p:spPr bwMode="auto">
          <a:xfrm>
            <a:off x="6469063" y="1341438"/>
            <a:ext cx="2246312" cy="224631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57" name="Oval 21"/>
          <p:cNvSpPr>
            <a:spLocks noChangeAspect="1" noChangeArrowheads="1"/>
          </p:cNvSpPr>
          <p:nvPr/>
        </p:nvSpPr>
        <p:spPr bwMode="auto">
          <a:xfrm rot="-1772519">
            <a:off x="6677025" y="2141538"/>
            <a:ext cx="1493838" cy="371475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58" name="Line 22"/>
          <p:cNvSpPr>
            <a:spLocks noChangeAspect="1" noChangeShapeType="1"/>
          </p:cNvSpPr>
          <p:nvPr/>
        </p:nvSpPr>
        <p:spPr bwMode="auto">
          <a:xfrm flipV="1">
            <a:off x="6991350" y="2041525"/>
            <a:ext cx="906463" cy="5191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59" name="Arc 23"/>
          <p:cNvSpPr>
            <a:spLocks noChangeAspect="1"/>
          </p:cNvSpPr>
          <p:nvPr/>
        </p:nvSpPr>
        <p:spPr bwMode="auto">
          <a:xfrm rot="5400000" flipH="1">
            <a:off x="7858919" y="2091532"/>
            <a:ext cx="357187" cy="400050"/>
          </a:xfrm>
          <a:custGeom>
            <a:avLst/>
            <a:gdLst>
              <a:gd name="T0" fmla="*/ 0 w 21600"/>
              <a:gd name="T1" fmla="*/ 0 h 21600"/>
              <a:gd name="T2" fmla="*/ 97674900 w 21600"/>
              <a:gd name="T3" fmla="*/ 137246178 h 21600"/>
              <a:gd name="T4" fmla="*/ 0 w 21600"/>
              <a:gd name="T5" fmla="*/ 1372461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60" name="Line 24"/>
          <p:cNvSpPr>
            <a:spLocks noChangeAspect="1" noChangeShapeType="1"/>
          </p:cNvSpPr>
          <p:nvPr/>
        </p:nvSpPr>
        <p:spPr bwMode="auto">
          <a:xfrm rot="5400000">
            <a:off x="7804150" y="2070101"/>
            <a:ext cx="1587" cy="87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61" name="Line 25"/>
          <p:cNvSpPr>
            <a:spLocks noChangeAspect="1" noChangeShapeType="1"/>
          </p:cNvSpPr>
          <p:nvPr/>
        </p:nvSpPr>
        <p:spPr bwMode="auto">
          <a:xfrm flipV="1">
            <a:off x="7419975" y="2327275"/>
            <a:ext cx="1588" cy="173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62" name="Line 26"/>
          <p:cNvSpPr>
            <a:spLocks noChangeAspect="1" noChangeShapeType="1"/>
          </p:cNvSpPr>
          <p:nvPr/>
        </p:nvSpPr>
        <p:spPr bwMode="auto">
          <a:xfrm flipH="1" flipV="1">
            <a:off x="7419975" y="2327275"/>
            <a:ext cx="2159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63" name="Text Box 27"/>
          <p:cNvSpPr txBox="1">
            <a:spLocks noChangeAspect="1" noChangeArrowheads="1"/>
          </p:cNvSpPr>
          <p:nvPr/>
        </p:nvSpPr>
        <p:spPr bwMode="auto">
          <a:xfrm>
            <a:off x="7894638" y="1978025"/>
            <a:ext cx="749300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Tilt</a:t>
            </a:r>
          </a:p>
        </p:txBody>
      </p:sp>
      <p:sp>
        <p:nvSpPr>
          <p:cNvPr id="112664" name="Text Box 28"/>
          <p:cNvSpPr txBox="1">
            <a:spLocks noChangeAspect="1" noChangeArrowheads="1"/>
          </p:cNvSpPr>
          <p:nvPr/>
        </p:nvSpPr>
        <p:spPr bwMode="auto">
          <a:xfrm>
            <a:off x="7134225" y="2546350"/>
            <a:ext cx="590550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Lon</a:t>
            </a:r>
          </a:p>
        </p:txBody>
      </p:sp>
      <p:sp>
        <p:nvSpPr>
          <p:cNvPr id="112665" name="Line 29"/>
          <p:cNvSpPr>
            <a:spLocks noChangeAspect="1" noChangeShapeType="1"/>
          </p:cNvSpPr>
          <p:nvPr/>
        </p:nvSpPr>
        <p:spPr bwMode="auto">
          <a:xfrm>
            <a:off x="6469063" y="2470150"/>
            <a:ext cx="2246312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66" name="Line 30"/>
          <p:cNvSpPr>
            <a:spLocks noChangeAspect="1" noChangeShapeType="1"/>
          </p:cNvSpPr>
          <p:nvPr/>
        </p:nvSpPr>
        <p:spPr bwMode="auto">
          <a:xfrm flipV="1">
            <a:off x="7634288" y="1327150"/>
            <a:ext cx="1587" cy="22463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67" name="Text Box 31"/>
          <p:cNvSpPr txBox="1">
            <a:spLocks noChangeAspect="1" noChangeArrowheads="1"/>
          </p:cNvSpPr>
          <p:nvPr/>
        </p:nvSpPr>
        <p:spPr bwMode="auto">
          <a:xfrm>
            <a:off x="7634288" y="2159000"/>
            <a:ext cx="49212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Lat</a:t>
            </a:r>
          </a:p>
        </p:txBody>
      </p:sp>
      <p:sp>
        <p:nvSpPr>
          <p:cNvPr id="112668" name="Rectangle 48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>
                <a:solidFill>
                  <a:schemeClr val="accent2"/>
                </a:solidFill>
                <a:latin typeface="Arial" charset="0"/>
              </a:rPr>
              <a:t>CME – Hydrodynamic Models</a:t>
            </a:r>
          </a:p>
        </p:txBody>
      </p:sp>
      <p:sp>
        <p:nvSpPr>
          <p:cNvPr id="112669" name="Line 58"/>
          <p:cNvSpPr>
            <a:spLocks noChangeAspect="1" noChangeShapeType="1"/>
          </p:cNvSpPr>
          <p:nvPr/>
        </p:nvSpPr>
        <p:spPr bwMode="auto">
          <a:xfrm rot="7200000">
            <a:off x="1979613" y="4292600"/>
            <a:ext cx="0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0" name="Rectangle 4"/>
          <p:cNvSpPr txBox="1">
            <a:spLocks noChangeArrowheads="1"/>
          </p:cNvSpPr>
          <p:nvPr/>
        </p:nvSpPr>
        <p:spPr bwMode="auto">
          <a:xfrm>
            <a:off x="3500438" y="714375"/>
            <a:ext cx="25812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kern="0" dirty="0">
                <a:latin typeface="+mj-lt"/>
                <a:ea typeface="+mj-ea"/>
                <a:cs typeface="+mj-cs"/>
              </a:rPr>
              <a:t>Elliptical Cone Model</a:t>
            </a: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6572250" y="714375"/>
            <a:ext cx="1944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kern="0" dirty="0">
                <a:latin typeface="+mj-lt"/>
                <a:ea typeface="+mj-ea"/>
                <a:cs typeface="+mj-cs"/>
              </a:rPr>
              <a:t>Rope Model</a:t>
            </a:r>
          </a:p>
        </p:txBody>
      </p:sp>
      <p:sp>
        <p:nvSpPr>
          <p:cNvPr id="112672" name="Oval 20"/>
          <p:cNvSpPr>
            <a:spLocks noChangeAspect="1" noChangeArrowheads="1"/>
          </p:cNvSpPr>
          <p:nvPr/>
        </p:nvSpPr>
        <p:spPr bwMode="auto">
          <a:xfrm>
            <a:off x="3714750" y="1325563"/>
            <a:ext cx="2246313" cy="2246312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3" name="Oval 21"/>
          <p:cNvSpPr>
            <a:spLocks noChangeAspect="1" noChangeArrowheads="1"/>
          </p:cNvSpPr>
          <p:nvPr/>
        </p:nvSpPr>
        <p:spPr bwMode="auto">
          <a:xfrm rot="-1772519">
            <a:off x="3922713" y="2125663"/>
            <a:ext cx="1493837" cy="371475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4" name="Line 22"/>
          <p:cNvSpPr>
            <a:spLocks noChangeAspect="1" noChangeShapeType="1"/>
          </p:cNvSpPr>
          <p:nvPr/>
        </p:nvSpPr>
        <p:spPr bwMode="auto">
          <a:xfrm flipV="1">
            <a:off x="4237038" y="2025650"/>
            <a:ext cx="906462" cy="5175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5" name="Arc 23"/>
          <p:cNvSpPr>
            <a:spLocks noChangeAspect="1"/>
          </p:cNvSpPr>
          <p:nvPr/>
        </p:nvSpPr>
        <p:spPr bwMode="auto">
          <a:xfrm rot="5400000" flipH="1">
            <a:off x="5104606" y="2075657"/>
            <a:ext cx="357187" cy="400050"/>
          </a:xfrm>
          <a:custGeom>
            <a:avLst/>
            <a:gdLst>
              <a:gd name="T0" fmla="*/ 0 w 21600"/>
              <a:gd name="T1" fmla="*/ 0 h 21600"/>
              <a:gd name="T2" fmla="*/ 97674900 w 21600"/>
              <a:gd name="T3" fmla="*/ 137246178 h 21600"/>
              <a:gd name="T4" fmla="*/ 0 w 21600"/>
              <a:gd name="T5" fmla="*/ 13724617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76" name="Line 24"/>
          <p:cNvSpPr>
            <a:spLocks noChangeAspect="1" noChangeShapeType="1"/>
          </p:cNvSpPr>
          <p:nvPr/>
        </p:nvSpPr>
        <p:spPr bwMode="auto">
          <a:xfrm rot="5400000">
            <a:off x="5050632" y="2055019"/>
            <a:ext cx="1587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7" name="Line 25"/>
          <p:cNvSpPr>
            <a:spLocks noChangeAspect="1" noChangeShapeType="1"/>
          </p:cNvSpPr>
          <p:nvPr/>
        </p:nvSpPr>
        <p:spPr bwMode="auto">
          <a:xfrm flipV="1">
            <a:off x="4665663" y="2311400"/>
            <a:ext cx="1587" cy="173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8" name="Line 26"/>
          <p:cNvSpPr>
            <a:spLocks noChangeAspect="1" noChangeShapeType="1"/>
          </p:cNvSpPr>
          <p:nvPr/>
        </p:nvSpPr>
        <p:spPr bwMode="auto">
          <a:xfrm flipH="1" flipV="1">
            <a:off x="4665663" y="2311400"/>
            <a:ext cx="2159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9" name="Text Box 27"/>
          <p:cNvSpPr txBox="1">
            <a:spLocks noChangeAspect="1" noChangeArrowheads="1"/>
          </p:cNvSpPr>
          <p:nvPr/>
        </p:nvSpPr>
        <p:spPr bwMode="auto">
          <a:xfrm>
            <a:off x="5140325" y="1960563"/>
            <a:ext cx="749300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Tilt</a:t>
            </a:r>
          </a:p>
        </p:txBody>
      </p:sp>
      <p:sp>
        <p:nvSpPr>
          <p:cNvPr id="112680" name="Text Box 28"/>
          <p:cNvSpPr txBox="1">
            <a:spLocks noChangeAspect="1" noChangeArrowheads="1"/>
          </p:cNvSpPr>
          <p:nvPr/>
        </p:nvSpPr>
        <p:spPr bwMode="auto">
          <a:xfrm>
            <a:off x="4379913" y="2530475"/>
            <a:ext cx="590550" cy="268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Lon</a:t>
            </a:r>
          </a:p>
        </p:txBody>
      </p:sp>
      <p:sp>
        <p:nvSpPr>
          <p:cNvPr id="112681" name="Line 29"/>
          <p:cNvSpPr>
            <a:spLocks noChangeAspect="1" noChangeShapeType="1"/>
          </p:cNvSpPr>
          <p:nvPr/>
        </p:nvSpPr>
        <p:spPr bwMode="auto">
          <a:xfrm>
            <a:off x="3714750" y="2454275"/>
            <a:ext cx="2246313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82" name="Line 30"/>
          <p:cNvSpPr>
            <a:spLocks noChangeAspect="1" noChangeShapeType="1"/>
          </p:cNvSpPr>
          <p:nvPr/>
        </p:nvSpPr>
        <p:spPr bwMode="auto">
          <a:xfrm flipV="1">
            <a:off x="4879975" y="1311275"/>
            <a:ext cx="1588" cy="22463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83" name="Text Box 31"/>
          <p:cNvSpPr txBox="1">
            <a:spLocks noChangeAspect="1" noChangeArrowheads="1"/>
          </p:cNvSpPr>
          <p:nvPr/>
        </p:nvSpPr>
        <p:spPr bwMode="auto">
          <a:xfrm>
            <a:off x="4879975" y="2143125"/>
            <a:ext cx="492125" cy="269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Lat</a:t>
            </a:r>
          </a:p>
        </p:txBody>
      </p:sp>
      <p:sp>
        <p:nvSpPr>
          <p:cNvPr id="112684" name="Oval 5"/>
          <p:cNvSpPr>
            <a:spLocks noChangeAspect="1" noChangeArrowheads="1"/>
          </p:cNvSpPr>
          <p:nvPr/>
        </p:nvSpPr>
        <p:spPr bwMode="auto">
          <a:xfrm>
            <a:off x="6169025" y="6461125"/>
            <a:ext cx="474663" cy="46672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5" name="Oval 45"/>
          <p:cNvSpPr>
            <a:spLocks noChangeArrowheads="1"/>
          </p:cNvSpPr>
          <p:nvPr/>
        </p:nvSpPr>
        <p:spPr bwMode="auto">
          <a:xfrm>
            <a:off x="1390650" y="4476750"/>
            <a:ext cx="1439863" cy="1441450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6" name="Oval 46"/>
          <p:cNvSpPr>
            <a:spLocks noChangeArrowheads="1"/>
          </p:cNvSpPr>
          <p:nvPr/>
        </p:nvSpPr>
        <p:spPr bwMode="auto">
          <a:xfrm>
            <a:off x="9525" y="4168775"/>
            <a:ext cx="2089150" cy="20875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7" name="Arc 47"/>
          <p:cNvSpPr>
            <a:spLocks/>
          </p:cNvSpPr>
          <p:nvPr/>
        </p:nvSpPr>
        <p:spPr bwMode="auto">
          <a:xfrm>
            <a:off x="1908175" y="4365625"/>
            <a:ext cx="503238" cy="863600"/>
          </a:xfrm>
          <a:custGeom>
            <a:avLst/>
            <a:gdLst>
              <a:gd name="G0" fmla="+- 0 0 0"/>
              <a:gd name="G1" fmla="+- 21477 0 0"/>
              <a:gd name="G2" fmla="+- 21600 0 0"/>
              <a:gd name="T0" fmla="*/ 2303 w 21600"/>
              <a:gd name="T1" fmla="*/ 0 h 21853"/>
              <a:gd name="T2" fmla="*/ 21597 w 21600"/>
              <a:gd name="T3" fmla="*/ 21853 h 21853"/>
              <a:gd name="T4" fmla="*/ 0 w 21600"/>
              <a:gd name="T5" fmla="*/ 21477 h 2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53" fill="none" extrusionOk="0">
                <a:moveTo>
                  <a:pt x="2302" y="0"/>
                </a:moveTo>
                <a:cubicBezTo>
                  <a:pt x="13277" y="1176"/>
                  <a:pt x="21600" y="10439"/>
                  <a:pt x="21600" y="21477"/>
                </a:cubicBezTo>
                <a:cubicBezTo>
                  <a:pt x="21600" y="21602"/>
                  <a:pt x="21598" y="21727"/>
                  <a:pt x="21596" y="21852"/>
                </a:cubicBezTo>
              </a:path>
              <a:path w="21600" h="21853" stroke="0" extrusionOk="0">
                <a:moveTo>
                  <a:pt x="2302" y="0"/>
                </a:moveTo>
                <a:cubicBezTo>
                  <a:pt x="13277" y="1176"/>
                  <a:pt x="21600" y="10439"/>
                  <a:pt x="21600" y="21477"/>
                </a:cubicBezTo>
                <a:cubicBezTo>
                  <a:pt x="21600" y="21602"/>
                  <a:pt x="21598" y="21727"/>
                  <a:pt x="21596" y="21852"/>
                </a:cubicBezTo>
                <a:lnTo>
                  <a:pt x="0" y="21477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8" name="Oval 48"/>
          <p:cNvSpPr>
            <a:spLocks noChangeArrowheads="1"/>
          </p:cNvSpPr>
          <p:nvPr/>
        </p:nvSpPr>
        <p:spPr bwMode="auto">
          <a:xfrm>
            <a:off x="7308850" y="4508500"/>
            <a:ext cx="1439863" cy="1441450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89" name="Oval 49"/>
          <p:cNvSpPr>
            <a:spLocks noChangeArrowheads="1"/>
          </p:cNvSpPr>
          <p:nvPr/>
        </p:nvSpPr>
        <p:spPr bwMode="auto">
          <a:xfrm>
            <a:off x="7493000" y="4822825"/>
            <a:ext cx="792163" cy="792163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90" name="Oval 50"/>
          <p:cNvSpPr>
            <a:spLocks noChangeArrowheads="1"/>
          </p:cNvSpPr>
          <p:nvPr/>
        </p:nvSpPr>
        <p:spPr bwMode="auto">
          <a:xfrm>
            <a:off x="5867400" y="4181475"/>
            <a:ext cx="2089150" cy="20875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1" name="Line 51"/>
          <p:cNvSpPr>
            <a:spLocks noChangeShapeType="1"/>
          </p:cNvSpPr>
          <p:nvPr/>
        </p:nvSpPr>
        <p:spPr bwMode="auto">
          <a:xfrm>
            <a:off x="6948488" y="5229225"/>
            <a:ext cx="1152525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692" name="Text Box 19"/>
          <p:cNvSpPr txBox="1">
            <a:spLocks noChangeAspect="1" noChangeArrowheads="1"/>
          </p:cNvSpPr>
          <p:nvPr/>
        </p:nvSpPr>
        <p:spPr bwMode="auto">
          <a:xfrm>
            <a:off x="8056563" y="4221163"/>
            <a:ext cx="908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Rmajor</a:t>
            </a:r>
          </a:p>
        </p:txBody>
      </p:sp>
      <p:sp>
        <p:nvSpPr>
          <p:cNvPr id="112693" name="Arc 53"/>
          <p:cNvSpPr>
            <a:spLocks/>
          </p:cNvSpPr>
          <p:nvPr/>
        </p:nvSpPr>
        <p:spPr bwMode="auto">
          <a:xfrm>
            <a:off x="7740650" y="4391025"/>
            <a:ext cx="503238" cy="841375"/>
          </a:xfrm>
          <a:custGeom>
            <a:avLst/>
            <a:gdLst>
              <a:gd name="G0" fmla="+- 0 0 0"/>
              <a:gd name="G1" fmla="+- 20917 0 0"/>
              <a:gd name="G2" fmla="+- 21600 0 0"/>
              <a:gd name="T0" fmla="*/ 5390 w 21600"/>
              <a:gd name="T1" fmla="*/ 0 h 21293"/>
              <a:gd name="T2" fmla="*/ 21597 w 21600"/>
              <a:gd name="T3" fmla="*/ 21293 h 21293"/>
              <a:gd name="T4" fmla="*/ 0 w 21600"/>
              <a:gd name="T5" fmla="*/ 20917 h 21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293" fill="none" extrusionOk="0">
                <a:moveTo>
                  <a:pt x="5389" y="0"/>
                </a:moveTo>
                <a:cubicBezTo>
                  <a:pt x="14931" y="2459"/>
                  <a:pt x="21600" y="11063"/>
                  <a:pt x="21600" y="20917"/>
                </a:cubicBezTo>
                <a:cubicBezTo>
                  <a:pt x="21600" y="21042"/>
                  <a:pt x="21598" y="21167"/>
                  <a:pt x="21596" y="21292"/>
                </a:cubicBezTo>
              </a:path>
              <a:path w="21600" h="21293" stroke="0" extrusionOk="0">
                <a:moveTo>
                  <a:pt x="5389" y="0"/>
                </a:moveTo>
                <a:cubicBezTo>
                  <a:pt x="14931" y="2459"/>
                  <a:pt x="21600" y="11063"/>
                  <a:pt x="21600" y="20917"/>
                </a:cubicBezTo>
                <a:cubicBezTo>
                  <a:pt x="21600" y="21042"/>
                  <a:pt x="21598" y="21167"/>
                  <a:pt x="21596" y="21292"/>
                </a:cubicBezTo>
                <a:lnTo>
                  <a:pt x="0" y="20917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4" name="Line 54"/>
          <p:cNvSpPr>
            <a:spLocks noChangeShapeType="1"/>
          </p:cNvSpPr>
          <p:nvPr/>
        </p:nvSpPr>
        <p:spPr bwMode="auto">
          <a:xfrm flipV="1">
            <a:off x="6948488" y="4149725"/>
            <a:ext cx="1152525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5" name="Line 58"/>
          <p:cNvSpPr>
            <a:spLocks noChangeAspect="1" noChangeShapeType="1"/>
          </p:cNvSpPr>
          <p:nvPr/>
        </p:nvSpPr>
        <p:spPr bwMode="auto">
          <a:xfrm rot="7200000">
            <a:off x="7897813" y="4354512"/>
            <a:ext cx="0" cy="85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6" name="Text Box 19"/>
          <p:cNvSpPr txBox="1">
            <a:spLocks noChangeAspect="1" noChangeArrowheads="1"/>
          </p:cNvSpPr>
          <p:nvPr/>
        </p:nvSpPr>
        <p:spPr bwMode="auto">
          <a:xfrm>
            <a:off x="8201025" y="5829300"/>
            <a:ext cx="908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Rminor</a:t>
            </a:r>
          </a:p>
        </p:txBody>
      </p:sp>
      <p:sp>
        <p:nvSpPr>
          <p:cNvPr id="112697" name="Line 57"/>
          <p:cNvSpPr>
            <a:spLocks noChangeShapeType="1"/>
          </p:cNvSpPr>
          <p:nvPr/>
        </p:nvSpPr>
        <p:spPr bwMode="auto">
          <a:xfrm>
            <a:off x="8388350" y="5627688"/>
            <a:ext cx="144463" cy="1444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98" name="Oval 58"/>
          <p:cNvSpPr>
            <a:spLocks noChangeArrowheads="1"/>
          </p:cNvSpPr>
          <p:nvPr/>
        </p:nvSpPr>
        <p:spPr bwMode="auto">
          <a:xfrm>
            <a:off x="7388225" y="4652963"/>
            <a:ext cx="1144588" cy="1108075"/>
          </a:xfrm>
          <a:prstGeom prst="ellipse">
            <a:avLst/>
          </a:prstGeom>
          <a:noFill/>
          <a:ln w="12700" cap="rnd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99" name="AutoShape 59"/>
          <p:cNvSpPr>
            <a:spLocks noChangeArrowheads="1"/>
          </p:cNvSpPr>
          <p:nvPr/>
        </p:nvSpPr>
        <p:spPr bwMode="auto">
          <a:xfrm rot="16200000">
            <a:off x="6678613" y="4865687"/>
            <a:ext cx="1257300" cy="720725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00" name="AutoShape 60"/>
          <p:cNvSpPr>
            <a:spLocks noChangeArrowheads="1"/>
          </p:cNvSpPr>
          <p:nvPr/>
        </p:nvSpPr>
        <p:spPr bwMode="auto">
          <a:xfrm rot="16200000">
            <a:off x="7008019" y="4847432"/>
            <a:ext cx="720725" cy="7445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01" name="Line 61"/>
          <p:cNvSpPr>
            <a:spLocks noChangeShapeType="1"/>
          </p:cNvSpPr>
          <p:nvPr/>
        </p:nvSpPr>
        <p:spPr bwMode="auto">
          <a:xfrm flipV="1">
            <a:off x="6951663" y="4727575"/>
            <a:ext cx="715962" cy="5048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2" name="Line 62"/>
          <p:cNvSpPr>
            <a:spLocks noChangeShapeType="1"/>
          </p:cNvSpPr>
          <p:nvPr/>
        </p:nvSpPr>
        <p:spPr bwMode="auto">
          <a:xfrm>
            <a:off x="6972300" y="5245100"/>
            <a:ext cx="688975" cy="4413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3" name="Line 63"/>
          <p:cNvSpPr>
            <a:spLocks noChangeShapeType="1"/>
          </p:cNvSpPr>
          <p:nvPr/>
        </p:nvSpPr>
        <p:spPr bwMode="auto">
          <a:xfrm flipV="1">
            <a:off x="6981825" y="4652963"/>
            <a:ext cx="792163" cy="576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04" name="Text Box 19"/>
          <p:cNvSpPr txBox="1">
            <a:spLocks noChangeAspect="1" noChangeArrowheads="1"/>
          </p:cNvSpPr>
          <p:nvPr/>
        </p:nvSpPr>
        <p:spPr bwMode="auto">
          <a:xfrm>
            <a:off x="7335838" y="4908550"/>
            <a:ext cx="692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Rleg</a:t>
            </a:r>
          </a:p>
        </p:txBody>
      </p:sp>
      <p:sp>
        <p:nvSpPr>
          <p:cNvPr id="112705" name="Oval 65"/>
          <p:cNvSpPr>
            <a:spLocks noChangeArrowheads="1"/>
          </p:cNvSpPr>
          <p:nvPr/>
        </p:nvSpPr>
        <p:spPr bwMode="auto">
          <a:xfrm>
            <a:off x="4284663" y="4508500"/>
            <a:ext cx="1439862" cy="1441450"/>
          </a:xfrm>
          <a:prstGeom prst="ellipse">
            <a:avLst/>
          </a:prstGeom>
          <a:solidFill>
            <a:srgbClr val="FFCC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06" name="Text Box 19"/>
          <p:cNvSpPr txBox="1">
            <a:spLocks noChangeAspect="1" noChangeArrowheads="1"/>
          </p:cNvSpPr>
          <p:nvPr/>
        </p:nvSpPr>
        <p:spPr bwMode="auto">
          <a:xfrm>
            <a:off x="5032375" y="4221163"/>
            <a:ext cx="9080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3300"/>
                </a:solidFill>
              </a:rPr>
              <a:t>Rmajor</a:t>
            </a:r>
          </a:p>
        </p:txBody>
      </p:sp>
      <p:sp>
        <p:nvSpPr>
          <p:cNvPr id="112707" name="Arc 67"/>
          <p:cNvSpPr>
            <a:spLocks/>
          </p:cNvSpPr>
          <p:nvPr/>
        </p:nvSpPr>
        <p:spPr bwMode="auto">
          <a:xfrm>
            <a:off x="4860925" y="4365625"/>
            <a:ext cx="503238" cy="863600"/>
          </a:xfrm>
          <a:custGeom>
            <a:avLst/>
            <a:gdLst>
              <a:gd name="G0" fmla="+- 0 0 0"/>
              <a:gd name="G1" fmla="+- 21477 0 0"/>
              <a:gd name="G2" fmla="+- 21600 0 0"/>
              <a:gd name="T0" fmla="*/ 2303 w 21600"/>
              <a:gd name="T1" fmla="*/ 0 h 21853"/>
              <a:gd name="T2" fmla="*/ 21597 w 21600"/>
              <a:gd name="T3" fmla="*/ 21853 h 21853"/>
              <a:gd name="T4" fmla="*/ 0 w 21600"/>
              <a:gd name="T5" fmla="*/ 21477 h 21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853" fill="none" extrusionOk="0">
                <a:moveTo>
                  <a:pt x="2302" y="0"/>
                </a:moveTo>
                <a:cubicBezTo>
                  <a:pt x="13277" y="1176"/>
                  <a:pt x="21600" y="10439"/>
                  <a:pt x="21600" y="21477"/>
                </a:cubicBezTo>
                <a:cubicBezTo>
                  <a:pt x="21600" y="21602"/>
                  <a:pt x="21598" y="21727"/>
                  <a:pt x="21596" y="21852"/>
                </a:cubicBezTo>
              </a:path>
              <a:path w="21600" h="21853" stroke="0" extrusionOk="0">
                <a:moveTo>
                  <a:pt x="2302" y="0"/>
                </a:moveTo>
                <a:cubicBezTo>
                  <a:pt x="13277" y="1176"/>
                  <a:pt x="21600" y="10439"/>
                  <a:pt x="21600" y="21477"/>
                </a:cubicBezTo>
                <a:cubicBezTo>
                  <a:pt x="21600" y="21602"/>
                  <a:pt x="21598" y="21727"/>
                  <a:pt x="21596" y="21852"/>
                </a:cubicBezTo>
                <a:lnTo>
                  <a:pt x="0" y="21477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08" name="Oval 68"/>
          <p:cNvSpPr>
            <a:spLocks noChangeArrowheads="1"/>
          </p:cNvSpPr>
          <p:nvPr/>
        </p:nvSpPr>
        <p:spPr bwMode="auto">
          <a:xfrm>
            <a:off x="2987675" y="4170363"/>
            <a:ext cx="2089150" cy="20875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09" name="Line 69"/>
          <p:cNvSpPr>
            <a:spLocks noChangeShapeType="1"/>
          </p:cNvSpPr>
          <p:nvPr/>
        </p:nvSpPr>
        <p:spPr bwMode="auto">
          <a:xfrm>
            <a:off x="1060450" y="5229225"/>
            <a:ext cx="1152525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10" name="Line 70"/>
          <p:cNvSpPr>
            <a:spLocks noChangeShapeType="1"/>
          </p:cNvSpPr>
          <p:nvPr/>
        </p:nvSpPr>
        <p:spPr bwMode="auto">
          <a:xfrm flipV="1">
            <a:off x="1014413" y="4133850"/>
            <a:ext cx="1152525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1" name="Line 58"/>
          <p:cNvSpPr>
            <a:spLocks noChangeAspect="1" noChangeShapeType="1"/>
          </p:cNvSpPr>
          <p:nvPr/>
        </p:nvSpPr>
        <p:spPr bwMode="auto">
          <a:xfrm rot="7200000">
            <a:off x="4910138" y="4313237"/>
            <a:ext cx="0" cy="73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2" name="Line 72"/>
          <p:cNvSpPr>
            <a:spLocks noChangeShapeType="1"/>
          </p:cNvSpPr>
          <p:nvPr/>
        </p:nvSpPr>
        <p:spPr bwMode="auto">
          <a:xfrm flipV="1">
            <a:off x="3924300" y="4149725"/>
            <a:ext cx="1152525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3" name="Line 73"/>
          <p:cNvSpPr>
            <a:spLocks noChangeShapeType="1"/>
          </p:cNvSpPr>
          <p:nvPr/>
        </p:nvSpPr>
        <p:spPr bwMode="auto">
          <a:xfrm>
            <a:off x="3924300" y="5229225"/>
            <a:ext cx="1152525" cy="1079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714" name="Line 74"/>
          <p:cNvSpPr>
            <a:spLocks noChangeShapeType="1"/>
          </p:cNvSpPr>
          <p:nvPr/>
        </p:nvSpPr>
        <p:spPr bwMode="auto">
          <a:xfrm flipV="1">
            <a:off x="0" y="5157788"/>
            <a:ext cx="9144000" cy="635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5" name="Oval 75"/>
          <p:cNvSpPr>
            <a:spLocks noChangeArrowheads="1"/>
          </p:cNvSpPr>
          <p:nvPr/>
        </p:nvSpPr>
        <p:spPr bwMode="auto">
          <a:xfrm>
            <a:off x="6732588" y="5013325"/>
            <a:ext cx="360362" cy="360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16" name="Oval 76"/>
          <p:cNvSpPr>
            <a:spLocks noChangeArrowheads="1"/>
          </p:cNvSpPr>
          <p:nvPr/>
        </p:nvSpPr>
        <p:spPr bwMode="auto">
          <a:xfrm>
            <a:off x="3779838" y="5013325"/>
            <a:ext cx="360362" cy="360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17" name="Oval 77"/>
          <p:cNvSpPr>
            <a:spLocks noChangeArrowheads="1"/>
          </p:cNvSpPr>
          <p:nvPr/>
        </p:nvSpPr>
        <p:spPr bwMode="auto">
          <a:xfrm>
            <a:off x="827088" y="5038725"/>
            <a:ext cx="360362" cy="3603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702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Image</vt:lpstr>
      <vt:lpstr>ICMEs and Magnetic Clouds Session Summary</vt:lpstr>
      <vt:lpstr>Ian Richardson</vt:lpstr>
      <vt:lpstr>Main Points</vt:lpstr>
      <vt:lpstr>Slide 4</vt:lpstr>
      <vt:lpstr>Slide 5</vt:lpstr>
      <vt:lpstr>Slide 6</vt:lpstr>
      <vt:lpstr>Slide 7</vt:lpstr>
      <vt:lpstr>Dusan Odstrcil: MHD Modeling of ICMEs Initialized by Cone- and Rope-Model  Fittings of Coronagraph Observations,  and Comparison with Observations</vt:lpstr>
      <vt:lpstr>Cone Model</vt:lpstr>
      <vt:lpstr>Apr 26, 2008</vt:lpstr>
      <vt:lpstr>Jack Gosling: Small Flux Ropes, Torsional Alfven Waves, Reconnection Exhausts in Connection with ICMEs</vt:lpstr>
      <vt:lpstr>Slide 12</vt:lpstr>
      <vt:lpstr>Slide 13</vt:lpstr>
      <vt:lpstr>Slide 14</vt:lpstr>
      <vt:lpstr>Alexis Roullard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ICME and Magnetic Cloud Session Summary</dc:title>
  <dc:creator>Lan</dc:creator>
  <cp:lastModifiedBy>Lan</cp:lastModifiedBy>
  <cp:revision>29</cp:revision>
  <dcterms:created xsi:type="dcterms:W3CDTF">2010-06-10T17:50:04Z</dcterms:created>
  <dcterms:modified xsi:type="dcterms:W3CDTF">2010-06-10T19:53:09Z</dcterms:modified>
</cp:coreProperties>
</file>